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2:31:37.45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2051 4597 0,'33'0'31,"33"0"-31,0 0 16,-33 0-1,0 0-15,0 0 16,0 0-16,33-33 0,-33 33 15,34 0-15,-1 0 16,0 0-16,0 0 16,0 0-16,0 0 15,0 0-15,34 0 16,-34 0-16,33-33 0,0 33 15,0 0-15,1-33 16,-1 33-16,0 0 16,0 0-16,1-33 15,-1 33-15,0 0 0,33 0 16,-33-33-16,1 33 15,-1 0-15,33 0 16,-33 0-16,1 0 16,32 0-16,-33 0 0,33 0 15,-32 0-15,32-33 16,-33 33-16,33 0 15,-32 0-15,32 0 16,-33 0-16,33 0 0,-32 0 16,32 0-16,-33 0 15,0 0-15,34 0 16,-34 0-16,33 0 15,-33 0-15,1 33 0,32-33 16,-33 0-16,33 0 16,-32 0-16,32 0 15,-33 0-15,34 0 16,-34 0-16,33 0 0,-33 0 15,34 0-15,-34 0 16,33 0-16,0 0 16,-32 0-16,32 33 15,-33-33-15,33 0 0,1 0 16,-34 0-16,33 0 15,-33 0-15,34 0 16,-1 0-16,0 0 16,-33 0-16,34-33 0,-1 33 15,-33 0-15,34 0 16,-34 0-16,33 0 15,-33 0-15,34 0 16,-34 0-16,33 0 0,-33 0 16,1-33-16,-1 33 15,33 0-15,-33 0 16,0 0-16,34 0 15,-34 0-15,0 0 16,0 0-16,1 0 0,-1 0 16,0 0-16,0 0 15,-33 0-15,34 0 16,-1 0-16,-33 0 0,33 0 15,-33 0-15,1 0 16,-1 0-16,0 0 16,0 33-16,-33-33 15,33 0-15,-33 0 16,0 0-16,0 33 15,34-33 1,-134 33 234,34-33-250,0 0 15</inkml:trace>
  <inkml:trace contextRef="#ctx0" brushRef="#br0" timeOffset="1201">1389 6945 0,'0'66'47,"0"-32"-47,33 32 16,0-33-1,0 33 1,33 0-1,-32-33 1,-1-33-16,33 0 16,0-66-1,-33 33 1,0 0-16,33-66 0,-33 32 15,33 1-15,1-33 16,32 33-16,-33-33 16,0 0-16,33-1 15,0 34-15,-32-33 16,-1 33-16,0 0 0,0 33 15,-33-1-15,33 1 16,-33 0 0,-33 99 15,0-32-31,-33-1 15,0 0-15</inkml:trace>
  <inkml:trace contextRef="#ctx0" brushRef="#br0" timeOffset="5639">2811 8764 0,'33'-33'47,"0"33"-16,33 0-15,-32 0-1,32 33 1,-33-33-16,0 0 16,0 0-16,0 0 0,0 0 15,0 0-15,33 0 16,-33 0-16,0 0 15,1 0-15,32 0 16,-33 0-16,33 0 0,-33 0 16,33 0-16,-33 0 15,33 0-15,0 0 16,-32 0-16,32 0 15,0 0-15,-33 0 0,33 0 16,0 0-16,-33 0 16,33 0-16,1 33 15,-1-33-15,-33-33 16,33 33-16,0 0 0,0 0 15,0 33-15,0-66 16,-32 66-16,32-33 16,0 0-16,0 0 15,0 0-15,0-33 16,0 66-16,1-33 0,-34 0 15,33 0-15,0 0 16,0 0-16,0 0 16,0 0-16,1 0 15,-1 0-15,0 0 0,0 0 16,0 0-16,0 0 15,0 0-15,1-33 16,-1 33-16,0 0 16,0 0-16,0 0 0,0 0 15,0 0-15,1 0 16,-1 0-16,0 0 15,0 0-15,0 0 16,0 0-16,34 0 0,-34 0 16,0-33-16,0 33 15,0 0-15,0 0 16,0 0-16,1 0 15,-1 0-15,0 0 0,0-33 16,0 33-16,0 0 16,0 0-16,1 0 15,-1 0-15,0 0 16,0 0-16,0-33 0,0 33 15,0 0-15,1 0 16,-1 0-16,-33 0 16,33 0-16,0 0 15,0 0-15,-33 0 16,33 0-16,1 0 0,-1 0 15,-33 0-15,33 0 16,-33 0-16,33 0 16,0 0-16,-33 0 0,34 0 15,-1 0-15,-33 0 16,33 0-16,-33 0 15,33 0-15,-33 0 16,33 0-16,1 0 0,-34 0 16,33 0-16,-33 33 15,33-33-15,-33 0 16,33 0-16,-33 0 15,33 0-15,-33 0 16,34 0-16,-34 0 0,0 0 16,33 0-16,-33 0 15,0 0-15,33 0 16,-33 0-16,0 0 0,0 0 15,0 0-15,1 0 16,-1 0-16,0 0 16,33 0-1,-33 0-15,0 0 0,33 0 16,0 0-1,-33 33 1,33-33 0,1 0-1,-34 0 1,33 0-1,-33 0 1,33 0 0,-33 0-16,33 0 15,0 0 1,-32 0-1,32 0 1,0 0 0,-33 0-1,33 0 1,-33 0-1,33 0-15,0 0 16,1 33 0,-34-33-1,33 0 1,0 0 0,0 0-1,0 0 1,-33 0-16,0 0 15,0 0-15,0 0 0,1 0 16,-1 0-16,33 0 16,-33 0-16,0 0 15,33 0-15,-33 0 16,0 0-16,0 0 0,33 0 15,-32 0-15,32 0 16,-33 0-16,0 0 16,33 0-16,-33 0 15,33 0-15,-33 0 0,33 0 16,-33 0-16,34 0 15,-1 0-15,-33 0 16,33 0-16,-33 0 16,33 0-16,-33 0 15,33 0-15,1 0 0,-1-33 16,-33 33-16,33 0 15,0 33-15,0-33 16,-33-33-16,33 66 0,1-33 16,-1 0-16,0 0 15,0 0-15,0 0 16,0 0-16,0 0 15,1 0-15,-1 0 16,33 0-16,-66 0 0,33 0 16,0 0-16,0 0 15,1-33-15,-1 33 16,0 0-16,0 0 15,0 0-15,0-33 0,-33 33 16,34 0-16,-1 0 16,-33 0-16,33 0 15,0 0-15,-33 0 16,0 0-16,33 0 0,-33 0 15,1-33-15,-1 33 16,0 0-16,33 0 16,-33 0-1,33 0-15,-33 0 16,0 0 15,-66 0 31,0 0-62,0-33 16,-33 33-16,33 0 0</inkml:trace>
  <inkml:trace contextRef="#ctx0" brushRef="#br0" timeOffset="7082">9790 9757 0,'-33'-34'15,"-34"68"1,34-34 0,0 0-1,0 0 1,0 33-1,-33-33 1,33 0-16,0 0 16,0 33-16,0-33 0,-34 0 15,34 0-15,0 0 16,-33 0-16,0 0 15,33 33-15,-33-33 16,33 0-16,-33 0 0,-1 0 16,1 0-16,0 0 15,0 0-15,0 33 16,0-66-16,0 66 15,-1-33-15,1 0 0,-33-33 16,33 33-16,0 0 16,0 0-16,0 0 15,-1 0-15,1 0 16,0 0-16,0 0 15,0 0-15,-33-33 0,32 33 16,1 0-16,0 0 16,0 0-16,-33 0 15,33 0-15,-1 0 0,-32 0 16,33-33-16,0 33 15,-33 0-15,33 0 16,-34 0-16,34 0 16,0 0-16,-33 0 15,33 0-15,-34 0 0,34 0 16,0 0-16,-33 0 15,33 0-15,-33 0 16,32-33-16,1 33 16,-33 0-16,33 0 0,0 0 15,-33 0-15,32 0 16,1 0-16,0 0 15,-33 0-15,33 0 16,0 0-16,-1 0 0,1 0 16,0-34-16,0 34 15,0 0-15,0 0 16,0 0-16,-1 0 15,1-33-15,0 33 0,33 0 16,-33 0-16,0 0 16,0 0-16,33 0 15,-34 0-15,1-33 16,33 33-16,-33 0 0,33 0 15,0 0-15,-33 33 16,33-33-16,-33 0 16,33 0-16,-1 0 15,-32 0-15,33 0 0,0 0 16,0 0-16,0 0 15,-33 0-15,33 0 16,0 0-16,0 33 16,0-33-16,-1 0 0,1 0 15,-33 0 1,33 34-1,-33-34 1,33 0-16,-33 0 16,33 0-1,-33 0 1</inkml:trace>
  <inkml:trace contextRef="#ctx0" brushRef="#br0" timeOffset="12142">3010 10914 0,'66'0'63,"-33"0"-48,0 0 1,0 33-1,33-33 1,0 0-16,-33 0 16,0 0-16,1 0 15,-1 0-15,33 0 16,-33 0-16,0 0 15,33 0-15,-33 0 0,33 0 16,-33 0-16,33 0 16,1 0-16,-34 0 15,33 0-15,0 0 16,-33 0-16,33 0 0,0 0 15,0 0-15,-32 0 16,32 0-16,0 0 16,-33 0-16,33 0 15,0 0-15,0 0 16,-33 0-16,34 0 0,-1 0 15,0 0-15,-33 0 16,33 33-16,0-33 16,0 0-16,1 0 0,-34 0 15,33 0-15,0 0 16,0 0-16,0 0 15,-33 0-15,33 0 16,1 0-16,-1 0 16,0 0-16,0 0 0,0 0 15,0 0-15,0 0 16,-33 0-16,34 0 15,-1 0-15,0 0 0,0 0 16,0 0-16,0 0 16,1 0-16,-1 0 15,0-33-15,0 33 16,33 0-16,-33 0 15,0 0-15,1 0 0,-1 0 16,0 0-16,0 0 16,0 0-16,33 0 15,-32-33-15,-1 66 16,0-33-16,0-33 0,0 33 15,33 0-15,-32 0 16,-1 0-16,0 0 16,33 0-16,-33 0 15,0 0-15,34 0 0,-34 0 16,0 0-16,0 0 15,33-33-15,-33 33 16,0 0-16,1 0 16,-1 0-16,33 0 0,-33 0 15,0 0-15,0 0 16,1 0-16,32 0 15,-33 0-15,0 0 16,0 0-16,0 0 0,1 0 16,-1 0-16,0 0 15,0 0-15,0 0 16,0 0-16,0 0 15,-33 0-15,34 0 0,-1 0 16,0 0-16,0 0 16,0 0-16,-33 0 15,33 0-15,1 0 16,-34 0-16,33 0 0,0 0 15,-33 0-15,33 0 16,-33 0-16,33 0 16,0 0-16,-32 0 15,32 0-15,-33 0 16,33 0-16,-33 0 0,0 0 15,33 0-15,-33 0 16,0 0-16,34 0 16,-34-33-16,0 33 0,0 0 15,0 0-15,33 0 16,-33 0-16,0 0 15,0 0-15,0 0 16,0 0-16,0 0 16,0 0-16,1 0 0,32 0 15,-33 0 1,33 0-1,-33 0 1,0 0 0,33 33-1,-33-33 1,0 0-1,0 0-15,0 33 16,1-33 0,-1 0-1,0 0 1,33 0-1,-33 0 1,0 33 0,33-33-1,-33 0-15,33 0 16,-33 0-1,34 0 1,-1 0 0,0 0-1,-33 0 1,33 0-1,-33 0-15,0 0 16,0-33-16,0 33 0,0 0 16,1 0-16,-1 0 15,0 0-15,0 0 16,0 0-16,33 0 15,-33 0-15,0 0 0,0 0 16,0 0-16,0 0 16,33 0-16,-32 0 15,-1 0-15,0 0 16,33 0-16,-33 0 0,0 0 15,0 0-15,33 0 16,-33 0-16,0 0 16,0 0-16,34 0 15,-34 0-15,0 0 16,0 0-16,0 0 0,33-33 15,-33 33-15,0 0 16,0 33-16,0-66 16,0 33-16,34 33 0,-34-33 15,0 0-15,0-33 16,0 66-16,0-33 15,33 0-15,-33 0 16,0 0-16,0 0 16,0 0-16,0 0 0,0 0 15,34 0 1,-34 33-1,33-33-15,-33 0 32,-66 0 46,-33-33-63,33 33 1</inkml:trace>
  <inkml:trace contextRef="#ctx0" brushRef="#br0" timeOffset="20862">2480 14982 0,'0'33'63,"0"33"-48,0-33 1,0 33-16,34-32 0,-34 32 16,0 0-16,33 0 15,-33-33-15,33 33 16,0 0-16,-33 0 0,33-32 15,-33 32-15,33-33 16,-33 0-16,33 33 16,33-66 15,-33-33-16,0-66 1,-33 66-16,0-67 16,33 34-16,-33-33 0,33 33 15,-33-66-15,33 32 16,1 1-16,-1 0 15,0-33-15,0 32 16,0 1-16,0 0 0,0 0 16,0 33-16,-33 0 15,33-1-15,0 1 16,-66 99 31,33 0-47</inkml:trace>
  <inkml:trace contextRef="#ctx0" brushRef="#br0" timeOffset="22528">4961 15511 0,'-33'0'16,"-33"33"0,33 0-1,-34 0 1,1 34-1,33-34-15,0 0 16,33 0-16,-66 33 16,66-33-1,-33 33-15,0-33 0,33 33 16,0-33-16,-33 34 15,33-1-15,0 0 16,0 0-16,-33 0 0,33 0 16,0 0-16,33 1 15,-33-1-15,0 0 16,33 0-16,-33 0 15,33 0-15,0 0 16,-33-32-16,66 32 0,-33 0 16,0-33-16,0 0 15,34 0-15,-34 0 16,33 0-16,-33 0 0,33-33 15,0 0-15,-33 33 16,33-66-16,1 33 16,-1 0-16,0 0 15,0-33-15,0 0 16,0 0-16,0 33 0,1-33 15,32 0-15,-33 0 16,0 33-16,0-33 16,0 0-16,-33 33 15,34 0-15,-34 0 0,33 0 16,-33 0-1,-66 0 79,0-33-63,-33-34-15,32 1-1,34 33-15,-33 0 16,0 0-16,0 0 0,33 0 16,-33 0-16,0-33 15,33 33-15,-66-33 16,33-1-1,-33 34 1,33 33 0,0 0-1,0 0 1,66 66 46,33-32-46,-33-34-16,0 33 15,0-33-15,0 33 16,0-33-16,33 0 0,-33 33 16,33-33-16,-32 0 15,32 33-15,-33-33 16,33 0-16,-33 0 15,0 33-15,33-33 16,0 33-16,-33 33 16,-33-33-1,-33 0 1,0 33-1,-33-33 1,33-33-16,0 0 16,0 34-16,0-34 15,0 33-15,0 0 16,0-33-16,0 33 0,-34 0 15,34 0-15,0 33 16,0-33-16,0 33 16,33 0-16,-33 1 15,0-1-15,33 0 0,-33 33 16,33-33-16,-33-33 15,33 33-15,0-32 16,0-1-16,33-33 47,0-33-47</inkml:trace>
  <inkml:trace contextRef="#ctx0" brushRef="#br0" timeOffset="23113">7342 16338 0,'33'66'0,"-33"-33"16,0 33-16,0 1 15,-33-1-15,33 0 16,0 0-16,0 33 0,0-33 16,0 34-16,-33-1 15,33-33-15,0 66 16,33-33-16,-33 1 15,0-34-15,0 33 0,0-33 16,0 0-16,-33-33 16,33 34-1,-33-101 16,0 1-31,33-33 0,-33 0 16,0-33-16,33 33 16</inkml:trace>
  <inkml:trace contextRef="#ctx0" brushRef="#br0" timeOffset="23426">6945 16570 0,'0'-34'31,"33"1"-15,34 0 0,-34 33-16,0 0 15,33-33-15,0 0 16,-33 33-16,33-33 15,0 0-15,0 0 16,1 0-16,-1 0 0,0 33 16,-33-33-16,33 33 15,-33 0-15,33 0 16,-33 0-1,-33 33-15,-33 33 16</inkml:trace>
  <inkml:trace contextRef="#ctx0" brushRef="#br0" timeOffset="23659">7871 17462 0,'33'34'15,"-33"-1"1,-33-33 15</inkml:trace>
  <inkml:trace contextRef="#ctx0" brushRef="#br0" timeOffset="24389">8500 16437 0,'33'-33'15,"0"-33"-15,-66 99 47,0 0-31,33 0-16,-33 33 0,33 1 15,-33-1-15,33 0 16,0 0-16,0 0 15,0 0-15,33 0 16,-33 34-16,33-34 0,-33 0 16,33 33-16,0-33 15,0 0-15,0 1 16,0 32-16,0-66 15,0 33-15,0 0 0,33-33 16,-32 0-16,-1-33 16,0 0-16,33 33 15,-33-66-15,0 33 16,0-66-16,0 33 15,-33-33-15,33 33 0,0-66 16,-33 32-16,0 1 16,0-33-16,33 0 15,-66 0-15,33 33 0,0-34 16,-33 1-16,0 0 15,33 33-15,-33-33 16,-33 32-16,33 1 16,0 0-16,0 0 15,-33 0-15,32 33 0,1 0 16,-33 0-16,33 0 15,0 33-15,0 0 16,0 33-16,-33-33 0,66 33 16,-33 33-16,0-33 15,0 33-15,0 0 16,33 0-16,-34 0 15,34 1-15,0-1 16,0-33-16,34 0 0,-34 33 16,0-33-16,66 0 15,-66-33 1</inkml:trace>
  <inkml:trace contextRef="#ctx0" brushRef="#br0" timeOffset="24865">8996 17264 0,'0'33'15,"0"0"1,66 33-1,-33-33 1,33 0 0,-33 1-16,0-1 15,33 0-15,-32 0 16,-1 0-16,0 0 15,33 0-15,-33 0 16,0 33-16,0-33 0,0 33 16,0 1-16,0-1 15,0 0-15,-33-33 16,33 0-16,-33 33 15,0-132 32,-33 33-31,33-33-16</inkml:trace>
  <inkml:trace contextRef="#ctx0" brushRef="#br0" timeOffset="25710">10021 17231 0,'-33'33'46,"0"-33"-14,0 0-17,0 0 1,0 0 15,33 33 16,33 0-32,0 0 1,33 0 0,-33-33-1,0 0 1,-33-33 15,0 0-15,-33 0 15,0 0-16,0 66 1,0 0 0,33 0 15,33-33 16,0-66-16,-66 132 62,33-33-77,0 33 0,0-66-1</inkml:trace>
  <inkml:trace contextRef="#ctx0" brushRef="#br0" timeOffset="26962">8004 17396 0,'-33'33'46,"0"0"-30,33 1 156,0-1-157,33 33 1,-33-33-1,66 33 1,-33-66 15,0-66-15,-33 33-1,-33-33 1,0-1 0,0 34-1,0 0 1,0 33-1,-1 33 17,34 0-32,0 1 15,0 32 1,0-33 15,34-33 0,-1-66 0,-33 33-31,0-1 16,-33 34 46,33 34-46,0 32 0,0-33-1,33 0 1</inkml:trace>
  <inkml:trace contextRef="#ctx0" brushRef="#br0" timeOffset="116087">959 11906 0,'33'0'47,"33"33"-31,-33-33-16,34-33 0,-34 0 15,33 0-15,0 0 16,33-33-16,-33 0 16,0 0-16,34-1 15,-34 1-15,33 0 0,-33 33 16,33 0-16,-66 0 15,1 33-15,-1 33 16,-66 33 0,-1 0-16,-32 34 0,0-1 15</inkml:trace>
  <inkml:trace contextRef="#ctx0" brushRef="#br0" timeOffset="116381">1290 13428 0,'66'33'16,"-33"0"-1,33-33-15,-33 33 16,0-66-16,0 33 16,34-33-16,-34 0 15,33-34-15,-33-32 0,33 0 16,0 0-16,0-33 15,34-1-15,-34 34 16,0-33-16,33 66 16</inkml:trace>
  <inkml:trace contextRef="#ctx0" brushRef="#br0" timeOffset="116836">1257 10749 0,'33'0'15,"33"0"1,-33 0-16,0-33 16,0 0-16,33-34 0,-33 1 15,34-33-15,-1 0 16,0 0-16,0-1 15,33 1-15,-66 0 16,0 66-16</inkml:trace>
  <inkml:trace contextRef="#ctx0" brushRef="#br0" timeOffset="117331">1224 8731 0,'33'33'16,"0"0"0,66-66-1,-66 0 1,66-33-16,-32-66 15,65 33-15,0-67 0,0 34 16,34 33-16,-67 0 16,0 32-16</inkml:trace>
  <inkml:trace contextRef="#ctx0" brushRef="#br0" timeOffset="218452">26888 11642 0,'-33'0'0,"0"33"15,-33 33 1,66 0-1,-33-33 1,33 33-16,0 0 0,-33 1 16,33-1-16,0-33 15,0 33-15,33 0 16,-33-33-16,0 33 15,33-66 1,33 33 0,0-33-1,-33 0-15,0 0 16,1-33-16,-1 0 0,33 0 15,-33 0-15,0 0 16,0 0-16,0-33 16,-33 0-16,33 33 15,-33-34-15,33 34 0,-33-33 16,0 33-16,0-33 15,0 33-15,-33 0 16,0-33 0,-33 33-16,33 33 15,0 0-15,0-33 16,0 33-16,-34 0 15,34 33-15,0-33 16,0 0-16,0 33 0,-33 0 16,33 33-1,0 0 1,33 0-1,0 0-15,0-33 16,0 34-16,33-34 16,0 0-16,-33 33 15,33-33-15,0-33 16,33 0-16,0-33 15,1-33 1,-67 33 0,33 0-16,-33-34 15,33 1-15,-33 0 0,0 33 16,-33-33-16,33 33 15,-33-33-15,0 66 16</inkml:trace>
  <inkml:trace contextRef="#ctx0" brushRef="#br0" timeOffset="219601">28343 11079 0,'67'0'15,"-1"0"1,-33 0-16,33 0 15,-33 0-15,33 0 16,-33-33-16,33 33 0,1 0 16,-1-33-16,0 33 15,33-33-15,-33 0 16,33 33-16,1-33 15,-1 0-15,0-33 0,0 33 16,34 0-16,-34-33 16,33 32-16,0-32 15,1 0-15,-1 0 16,0 0-16,1 0 0,-1 0 15,0-1-15,0 1 16,1-33-16,-34 66 16,33-33-16,-33 0 15,1 33-15,-1-33 0,-33 32 16,0 1-16,0 33 15,-33-33-15,34 33 16,-100 33 31,-34 0-47,1-33 15</inkml:trace>
  <inkml:trace contextRef="#ctx0" brushRef="#br0" timeOffset="220810">29898 9889 0,'0'66'16,"0"-33"-1,0 0-15,33 33 16,-33 0-16,0 1 15,0-34-15,0 33 0,33-33 16,-33 0-16,-33-99 62,33 33-46,0-33-16,0-1 16,0-32-16,33 33 15,-33-33-15,33 0 0,0-1 16,-33 34-16,33 0 15,0 0-15,0 33 16,-33 0-16,67 0 16,-34 66-1,0 33-15,-33-33 16,33 66-16,-33-33 15,33 1-15,-33 32 16,0-33-16,0 0 0,0-33 16,33 0-16,-33 33 15,-33-99 32,-33-33-31</inkml:trace>
  <inkml:trace contextRef="#ctx0" brushRef="#br0" timeOffset="220990">29964 10153 0,'66'-66'31,"-33"33"-31,0 0 16,34-33-16,-1 33 16,0-33-16,0 0 0,0 33 15,-33-34-15,33 1 16</inkml:trace>
  <inkml:trace contextRef="#ctx0" brushRef="#br0" timeOffset="221417">30758 9459 0,'-66'33'15,"33"33"1,0-33-16,-1 0 16,34 33-16,-33-33 15,0 1-15,33-1 16,33-33 31,0-33-32,34-34-15,-34 67 16,0-33-16,0 33 15,0 0 1,0 33 0,-33 34-1,0-34-15,-33 33 16,0-33-1,-33 33 1,33 0 0,0-66-1,33-66 1,0 33-1,33-33-15,0 0 16</inkml:trace>
  <inkml:trace contextRef="#ctx0" brushRef="#br0" timeOffset="221614">30989 9327 0,'0'66'15,"33"0"1,-33-33-16,0 0 0,33 0 15,-33 0-15,0 33 16,34-33 0,-34-66 15</inkml:trace>
  <inkml:trace contextRef="#ctx0" brushRef="#br0" timeOffset="221801">31089 9128 0,'33'33'47,"0"0"-32,33 0-15</inkml:trace>
  <inkml:trace contextRef="#ctx0" brushRef="#br0" timeOffset="222250">31419 8996 0,'-33'33'15,"0"0"-15,0 0 16,0 33-16,33 0 16,-33 0-16,33 1 15,0-1-15,0 33 0,0-66 16,0 0-16,33-33 47,0-33-47,0 0 15,-33-33-15,33 33 16,-33-33-16,33 33 15,0-1 17,-33 101-17,0-34 1,33 0-16,-33 33 15,33-33-15,-33 0 0,34 0 16,-1 0 0,0-33-1,33-66 1,-66 33-16</inkml:trace>
  <inkml:trace contextRef="#ctx0" brushRef="#br0" timeOffset="222951">32180 9194 0,'0'-33'93,"-66"33"-93,0 0 16,33 33 0,0-33-16,-1 33 15,1-33-15,0 0 16,-33 33-1,33 0-15,66-33 78,33 0-62,-33 0-16,0-33 16,1 33-16,-1 0 15,33-33-15,-33 33 0,0 0 16,33 0-16,-33 0 15,33 0-15,-33-33 16,0 33-16,0 0 16,1 33-16,32-33 15,-66 33 16,-33 34-15,0-34-16,-1 0 0,1 0 16,0 0-16,0 33 15,-33-33-15,33 33 16,0 0-16,0 1 15,0-1-15,0 0 0,0-33 16,0 33-16,0-33 16,33 33-16,-34 0 15,-32-33 1,66-33-16</inkml:trace>
  <inkml:trace contextRef="#ctx0" brushRef="#br0" timeOffset="224506">26921 12965 0,'0'33'0,"-33"0"16,33 33-16,0-33 15,0 33-15,0 0 16,33 33-16,-33-32 15,0 32-15,0 33 0,0-33 16,0 34-16,0-1 16,0-33-16,-33 33 15,33 1-15,0-34 16,-33 33-16,33 1 0,0-1 15,-33 0-15,33 0 16,0 1-16,-33-1 16,33-33-16,0 33 15,0 1-15,0-34 16,0 0-16,0 0 0,0 1 15,0-34-15,0 0 16,0-33-16,-33 0 16,33 33-16,-33-33 62,33-99-46,-33 33-16,33 0 15,0 0-15,-33-33 16,33 0-16,-33 33 15,33-34-15,-33 1 16,33 0-16,-33 33 0,-1-33 16,34 0-16,-33 33 15,33-33-15,-33 32 16,33-32-16,-33 0 15,0 33 1,0 33 0,0 33 15,66 33-16,-33-33-15,0 0 16,33 34-16,0-34 16,-33 33-16,33 0 15,0 0-15,0 0 0,34 0 16,-34 1-16,0-1 15,0 0-15,0 0 16,-33 0-16,33-33 16,-33 0-16,33 33 0,-33-32 15,33-101 32,-33 34-31,33-33-16,-33 33 15,0-33-15,33 0 16,-33-33-16,33 32 15,-33 1-15,0-33 16,33 33-16,-33-33 0,34 33 16,-1-1-16,-33 1 15,33 0-15,0 33 16,-33-33-16,66 33 15,-33 0 1,0 33-16</inkml:trace>
  <inkml:trace contextRef="#ctx0" brushRef="#br0" timeOffset="225453">26657 15280 0,'33'66'15,"0"-33"1,-66 0 31,0-66-32,-33 33 1,-1-66-16,1 33 15,33 0-15,-33-34 16,33 34-16,-33-33 16,33 0-16,0 0 15,0 0-15,0 33 16,0-33-16,-1 33 0,34-34 15,0 34-15,0 0 16,34 0 0,-1 33-1,0 0-15,33 0 0,-33 33 16,33 0-16,0 33 15,-33-32-15,0-1 16,0 0-16,34 0 16,-34 0-16,0 33 15,0-66 16,-66-33 1</inkml:trace>
  <inkml:trace contextRef="#ctx0" brushRef="#br0" timeOffset="225620">26491 15214 0,'0'-67'47,"0"34"-47,33-33 16,-33 0-16,0 0 15</inkml:trace>
  <inkml:trace contextRef="#ctx0" brushRef="#br0" timeOffset="226032">26624 14486 0,'33'33'16,"0"0"0,-66-33 46,0-33-46,-33 33-1,32-33 1,1 0-16,-33 0 0,33 0 15,0 0-15,0 0 16,0 0-16,0-1 16,33 1-16,-33 0 15,33 0-15,0-33 16,-33 33-16,66 0 0,-33 0 15,33-33-15,0 33 16,33 0 0,-33 33-16,0 33 15</inkml:trace>
  <inkml:trace contextRef="#ctx0" brushRef="#br0" timeOffset="226535">26558 14552 0,'33'-33'31,"-33"-33"-15,0 0-1,0 0-15,0 33 0,0-34 16,0 34-16,33 0 16,-33 0-16,33 0 31,0 66-16,0 33 17,0-66-17,33 33 16,-99-66 32,-33 0-48,33 0 1,0 0 0,0-33-1,33 0 1,0 0-1,0 33-15,0-34 16,0 67-16</inkml:trace>
  <inkml:trace contextRef="#ctx0" brushRef="#br0" timeOffset="226717">26624 13692 0,'33'66'16,"0"0"-1,0 1 1,0-34-16,0 33 15,0-66 17,-33-33-17</inkml:trace>
  <inkml:trace contextRef="#ctx0" brushRef="#br0" timeOffset="226899">26524 13593 0,'34'0'47,"32"-33"-31,-66 0-1</inkml:trace>
  <inkml:trace contextRef="#ctx0" brushRef="#br0" timeOffset="227188">26657 13328 0,'33'67'31,"-33"-34"-15,0 33-1,33-33-15,-33 0 0,33 0 16,-33 0-16,33 0 15,-33 33 1,33-66 15,0-66-15,-33 0-1,-33 33-15,33 0 16,0 0-16,0 0 0,0 0 16,0-34-1,-33 34-15</inkml:trace>
  <inkml:trace contextRef="#ctx0" brushRef="#br0" timeOffset="227608">26690 13130 0,'0'33'16,"0"33"0,0 0-1,33-33 1,-33 0-16,66-33 47,-66-33-32,-33-33-15,33 33 16,-33-33-16,33 33 15,0 0-15,-33 0 16,33 0 0,0 99 30,0-33-46,33 0 16,-33 33-16,33-33 0,0 0 16,0 0-1,0 0 1,0-99-1</inkml:trace>
  <inkml:trace contextRef="#ctx0" brushRef="#br0" timeOffset="229181">26194 10947 0,'0'33'16,"-33"33"15,0-66 16,-34 0-31,67-33-16,-99 0 15,66 0 1,0 0-16,-33 0 15,33 0-15,-33-33 0,0 0 16,33 33-16,-34-34 16,1 1-16,0 0 15,0-33-15,0 33 16,0 0-16,-1-34 0,1 34 15,0 0-15,0-33 16,0 33-16,0 0 16,0-34-16,-1 34 15,1-33-15,0 33 0,0-33 16,0-1-16,0 1 15,0 33-15,-1-33 16,34 0-16,-33 32 16,0-32-16,33 33 15,-33 0-15,33 0 0,-33 33 16,33-33-16,-1 33 15,1-34-15,0 34 16,0-33-16,0 33 0,0-33 16,0 33-16,0-33 15,0 0 1,0 33-1,33 99 48,33-33-48,0 33-15,-33-33 16,33 33-16,-33-33 16,33 33-16,-33-33 15,33 34-15,-33-1 16,33 0-16,-33 0 0,0 0 15,33 0-15,-33 0 16,0-33-16,-33 34 16,0-34-1,0-66 1,-33-34-1,33 1 1,0 33 0,0 0-16,33 0 0,-33-33 15,33 0-15,-33 0 16,0 0-16,33-1 15,0 1-15,-34 0 16,34 0-16,0 33 0,0-33 16,0 0-1,34 33 1,-1-1-1,33 68 1,-33-34-16,0 0 0,0 0 16,0 33-16,0-33 15,33 33-15,-33-33 16,0 33-16,0-33 0,1 0 15,-1 0-15,0 33 16,0-33-16,0 0 16,33 0-16,-33 0 15,0 0-15,33-33 16,-33 33-16,34 0 0,-1 0 15,-33 0-15,33 0 16</inkml:trace>
  <inkml:trace contextRef="#ctx0" brushRef="#br0" timeOffset="230366">25235 8764 0,'33'-33'62,"-66"-33"-46,33 33 0,-33 0-1,-1 0 1,-32 33-1,33 0-15,-33 33 16,33 0 0,0 0-16,0 33 0,0-33 15,0 33-15,0 1 16,33-1-16,-33 0 15,33 0-15,0-33 16,0 0-16,33 0 16,33 0-1,-33-66 1,33 0-16,-33 33 15,0-33-15,0 0 0,0 0 16,0 0-16,0 33 16,-33 33 15,-33 0-16,0 0-15,33 33 16,-66 0-16,33 1 16,0-1-16,0 0 15,0 0-15,0 0 0,33-33 16,-33 33-16,33 1 15,-33-34-15,33 33 16,0-33 0,66 0-1,0-33 1,-33 0-16,0 0 15,0-33-15,0 0 16,0 0-16,0 0 0</inkml:trace>
  <inkml:trace contextRef="#ctx0" brushRef="#br0" timeOffset="230848">25433 9492 0,'-33'33'15,"0"33"1,33-33-16,-33 0 16,0 0-16,33 0 15,-33 34-15,33-34 16,0 33-16,0-33 0,-33 0 15,33 0-15,33 33 16,0-66 15,0-33-31,33-33 16,-33 33-1,0-33-15,0 33 16,0 0-16,-33 0 16,33-34-16,-33 134 46,0-34-46,-33 33 16,33-33-16,-33 33 0,0 0 16,33 0-16,0-33 15,-33 0-15,33 0 16,66 1-1,-33-68 1,33 1 0,-32-33-1</inkml:trace>
  <inkml:trace contextRef="#ctx0" brushRef="#br0" timeOffset="231237">25764 9889 0,'0'66'15,"-33"0"1,33-33-16,-33 0 16,33 33-16,-33-33 0,33 34 15,0-34-15,0 33 16,-33-33-16,33 0 15,0 0 1,0-99 31,33 33-47,-33-33 15,33 0-15,0 32 0,0 1 16,0-33-16,0 33 16,0-33-1,33 33 1,-33 0-1,0 66 1,0 0 15</inkml:trace>
  <inkml:trace contextRef="#ctx0" brushRef="#br0" timeOffset="231653">25929 10319 0,'-33'33'0,"33"0"16,-33 0-16,33 0 16,0 33-16,-33-33 0,33 0 15,0 33 1,33-32-1,0-34 1,0-34 0,0-32-1,0 33-15,0-33 16,0 33-16,1-33 15,-34 0-15,33 33 0,-33 0 16,0-34 0,-33 67-1,-34 0 1,34 67-1,0-34-15,0 33 16,0-33-16,33 33 16,0-33-16,0 33 15,0-33 1</inkml:trace>
  <inkml:trace contextRef="#ctx0" brushRef="#br0" timeOffset="232216">26194 10286 0,'0'33'16,"0"0"0,-33 33-16,33 0 15,-33 0-15,0 0 16,33 34-16,-34-34 15,1 33-15,33-33 16,-33 33-16,0-32 0,33-1 16,-33-33-16,33 0 15,0 0-15,33-66 63,-33 0-48,33-33-15,-33-1 16,33 1-16,0 0 0,1 0 15,-1 0-15,-33 0 16,33 0-16,0-1 16,0 1-16,0 33 15,0 0-15,0 0 0,33 0 16,-33 33 15,-33 33-15,0 33-16,-33-33 0,0 33 15,0-33-15,0 34 16,0-1-16,0 0 15,0-33-15,0 0 16,0 33-16,0-66 16,-1-33-1,34 0 1,34-33-16,-34 33 15,33 0-15</inkml:trace>
  <inkml:trace contextRef="#ctx0" brushRef="#br0" timeOffset="232598">26392 10683 0,'0'66'16,"33"-33"-1,0-33 1,0 0-1,0-66 1,1 33-16,-34-1 16,33-32-16,0 33 15,-33-33-15,33 33 0,-33 0 16,0 0-1,-33 0 1,0 99 0,0-33-16,-1 33 15,1 0-15,33 34 16,-33-1-16,33-33 15,0 33-15,0-66 16,33 33-16,0-33 16,1-66-16,32 33 15,-33-33-15,33-33 16,0-33-16,-33 33 15,33-33-15</inkml:trace>
  <inkml:trace contextRef="#ctx0" brushRef="#br0" timeOffset="290414">22920 3572 0,'33'99'0,"-33"-33"16,33 0-16,-33 1 16,0-1-16,0 33 15,33-33-15,-33 33 0,0 0 16,0 1-16,0-1 15,0 33-15,0 1 16,33-34-16,-33 33 16,0 0-16,0 1 0,0-1 15,0 33-15,0-32 16,33-1-16,-33 0 15,0 33-15,0-32 16,0 32-16,0-33 0,0 34 16,0-1-16,0-33 15,0 34-15,0-1 16,0-33-16,-33 34 15,66-1-15,-33-32 0,0 32 16,0 0-16,0-32 16,0 32-16,0 0 15,0-32-15,0 32 16,0-33-16,0 34 15,33-34-15,-33 0 0,0 34 16,0-34-16,0 0 16,33 33-16,-33-32 15,0-1-15,0 0 0,0 1 16,33-1-16,-33 0 15,0 1-15,0-1 16,0-33-16,0 33 16,33 1-16,-33-1 0,0 0 15,0-33-15,0 34 16,0-1-16,0-33 15,0 33-15,33 1 16,-33-34-16,0 33 16,0-32-16,0 32 0,0 0 15,0-33-15,33 34 16,-33-34-16,0 33 15,0-33-15,0 34 16,0-34-16,0 33 0,33-33 16,-33 1-16,0-1 15,0 0-15,0 0 16,33 34-16,-33-34 15,34 0-15,-34-33 0,33 33 16,-33 1-16,33-1 16,-33 0-16,33 0 15,0 0-15,-33 1 16,33-1-16,-33 0 0,0 0 15,33 1-15,-33-1 16,33 33-16,-33-33 16,0 0-16,0 1 15,0-1-15,33 33 0,-33-33 16,0 1-16,0-1 15,0 0-15,0 0 16,0 0-16,33 34 16,-33-34-16,0 0 0,0 0 15,33 1-15,-33-1 16,0 0-16,0 0 15,33 1-15,-33-34 16,33 33-16,-33 0 0,0-33 16,33 33-16,-33 1 15,34-34-15,-34 33 16,0 0-16,33-33 15,-33 34-15,33-34 0,-33 33 16,33-33-16,-33 33 16,0 1-16,33-34 15,-33 33-15,33-33 16,-33 0-16,0 33 0</inkml:trace>
  <inkml:trace contextRef="#ctx0" brushRef="#br0" timeOffset="293513">18785 6912 0,'33'33'31,"-33"33"-31,34 1 15,-1-1-15,0 33 16,-33-33-16,33 33 0,-33-33 16,0 1-16,0-1 15,0 0 1,0-132 31,33 33-47,-33-67 15,0 1-15,33 33 16,0-33-16,-33 66 0,0-33 15,33 33 1,-33 66 15,0 33-31,0 0 16,0 0-16,0 33 0,0-33 15,0-32-15,0 32 16,66-33 0,-33-66-1,33-67 1,-32 34-1,-1-33-15,0 0 16,-33 0-16,33-1 16,0 34-16,-33-33 0,0 66 15,0-33-15,0 33 16,-33 0-1,0 66 1,0 0 0,0 0-1,66-33 1</inkml:trace>
  <inkml:trace contextRef="#ctx0" brushRef="#br0" timeOffset="294128">19612 6548 0,'0'67'16,"0"-34"0,33 33-16,-33 0 15,0 0-15,33 33 0,-33-33 16,33 34-16,-33-34 15,0 0-15,34 0 16,-34 0-16,0-33 16,-34-132 30,1 0-30,33 0-16,0-1 16,0 1-16,0 0 0,0 33 15,0-33-15,33 66 16,-33-34-16,0 1 15,34 33-15,-1-33 16,0 33 0,0 66-1,0 0 1,-33 0-16,0 0 15,-33 33-15,33 1 0,-33-34 16,0 33-16,0 0 16,-1 0-16,34-33 15,-33 33-15,0-33 16,33 0-16,0 34 15,33-34 1,0 0 0,34-33-1,-34 33-15,0-33 0,0 0 16,0 0-16,33-33 15,-33 33-15,0 0 16,0 0-16,0-33 16,33 0-16,-32 0 15</inkml:trace>
  <inkml:trace contextRef="#ctx0" brushRef="#br0" timeOffset="294495">20241 6416 0,'0'66'47,"0"-33"-47,0 34 0,33-1 15,-33 0-15,0 0 16,0 0-16,0 0 16,0 0-16,0-33 15,0 1-15,33-1 31,0-33-15,33-33 0,-33-1-16,0 1 0,33 0 15,-33 0-15,34 0 16,-34 0-16,0 0 15,33-33 1,-66 33-16</inkml:trace>
  <inkml:trace contextRef="#ctx0" brushRef="#br0" timeOffset="294696">20472 6648 0,'-33'0'16,"0"0"-16,0 0 0,0 33 16,-33 0-1,132-66 16,-33 0-15,0-33-16,0 32 16,33-32-16,-33 0 15,0 0-15,0 0 16,-33 33-16,0-33 0,-33 33 15</inkml:trace>
  <inkml:trace contextRef="#ctx0" brushRef="#br0" timeOffset="294880">20274 6185 0,'-33'0'16,"-34"33"-1,134-66 17,-34 0-17,33-1-15,33 1 16,-33 0-16,33 0 15,1 0-15,-1 33 16,0-33-16,0 33 0</inkml:trace>
  <inkml:trace contextRef="#ctx0" brushRef="#br0" timeOffset="295544">24044 6383 0,'-33'0'16,"0"33"-1,0 0-15,0 0 16,0 0-16,0 0 16,-34 34-16,34-34 15,0 0-15,0 33 16,33-33-16,0 33 15,0-33 1,33 0 0,33 0-1,-66-33-15,67 0 0,-34 0 16,33 0-16,0 0 15,0 0-15,-33 0 16,33 0-16,0 0 16,1-33-16,-1 33 0,-33 0 15,0-33-15,0 0 16</inkml:trace>
  <inkml:trace contextRef="#ctx0" brushRef="#br0" timeOffset="295746">23912 6648 0,'-33'-33'0,"66"33"47,0 0-47,33-33 0,0-1 15,0 34-15,0-33 16,-33 0-16,34-33 16</inkml:trace>
  <inkml:trace contextRef="#ctx0" brushRef="#br0" timeOffset="295946">23879 6218 0,'33'33'16,"66"-33"0,-33 0-16,0 0 15,0-33-15,1 33 16,32 0-16,-33-33 15,0 33-15</inkml:trace>
  <inkml:trace contextRef="#ctx0" brushRef="#br0" timeOffset="296511">24672 6251 0,'33'33'15,"-33"33"1,-33-33-16,33 33 15,-33-33-15,33 33 0,-33-32 16,0 32-16,0-33 16,0 33-16,33-33 15,-33 0-15,33 0 16,-33 33-16,33-132 62,33 0-46,0 0-16,0 0 15,0 0-15,0-1 16,33 1-16,-33 0 16,34 0-16,-34 33 0,33 0 15,-33 0-15,0 33 16,33-33-1,-33 99 1,-66-33 0,0 33-1,0 0 1,0-33-1,-33 33 1,0 1-16,33-1 16,-1-33-1,34 0 1,34 0-1,32 0 1,-33-33-16,33 33 16,-33-33-16,33 0 15,0 0-15,-33 0 16,33 0-16,1 0 0,-34-33 15,33 33-15,-33-33 16</inkml:trace>
  <inkml:trace contextRef="#ctx0" brushRef="#br0" timeOffset="296853">25400 6416 0,'0'66'15,"-33"-33"1,33 0-16,-33 1 0,33-1 16,-33 33-16,0-33 15,33 0-15,-33 0 16,0 0-1,33 0-15,66 0 32,0-33-32,-33 0 15,33-33-15,0 33 16,33-33-16,-32 0 0,-1 33 15,-33-33-15,33 0 16,-66 0 0,0 0-1</inkml:trace>
  <inkml:trace contextRef="#ctx0" brushRef="#br0" timeOffset="297058">25334 6416 0,'66'-33'32,"0"33"-17,33 0-15,-32-33 16,32 33-16,0-33 15,-33 33-15,0-33 0,-33 33 16,0-33-16</inkml:trace>
  <inkml:trace contextRef="#ctx0" brushRef="#br0" timeOffset="297225">25731 6251 0,'66'33'16,"-33"0"-1,33 0-15,0-33 16,33 33-16,-32-33 16,-1 0-16</inkml:trace>
  <inkml:trace contextRef="#ctx0" brushRef="#br0" timeOffset="298201">27054 5986 0,'0'33'31,"0"66"-31,0-65 16,-33 32-16,33 0 15,0 0-15,-33 0 16,33 0-16,-34 0 15,34 1-15,0-1 0,0-33 16,0 0-16,0-99 47,0 33-47,34-67 0</inkml:trace>
  <inkml:trace contextRef="#ctx0" brushRef="#br0" timeOffset="298715">27087 6019 0,'66'-33'32,"-33"0"-32,33 33 15,0-33-15,33 33 16,-32-33-16,-1 33 15,0 0-15,-33 33 16,-66 0 0,-33 0-16,33 0 15,-33 0-15,-1 0 16,-32 0-16,33 1 15,33-1-15,-33 0 16,33-33-16,66 0 47,0 0-47,0 0 0,33 0 15,0 0-15,0 0 16,-33 0-16,34 33 16,-1 33-1,-66 0 1,0-33-16,-33 0 0,0 0 15,0 0-15,-1 0 16,1 1-16,-33-1 16,33-33-16,-33 33 15,33-33-15,-33 0 0,33 0 16,-33 0-16,33-33 15,-34-34 1,67 34-16,0 0 16,33-33-16,1 33 0</inkml:trace>
  <inkml:trace contextRef="#ctx0" brushRef="#br0" timeOffset="299146">27484 6218 0,'0'33'31,"33"0"-15,0 0 0,0 0-1,33-66 1,-33 33-16,33 0 0,-33-33 15,0-33 1,0 33 0,-33 0-1,-33 66 16,33 0-31,-33 0 16,0 33-16,33-33 16,-33 33-16,33 0 15,0 34-15,0-34 0,0 0 16,0 0-16,0 0 15,0 0-15,33 0 16,-33-33-16,0 34 0,0-34 16,33-133 30</inkml:trace>
  <inkml:trace contextRef="#ctx0" brushRef="#br0" timeOffset="299591">27880 6185 0,'34'-33'32,"-1"33"-32,33-34 15,0 1-15,0 33 0,0-33 16,-33 33-16,33 0 15,-66 33 1,0 34 0,-33-34-16,-33 0 15,33 33-15,0-33 16,-33 0-16,33 0 15,-33 0-15,33 33 16,33-33-16,-33 0 16,66 1 15,0-34-31,33 0 15,-33-34-15,33 34 0,0-33 16,0 33-16,0-33 16,-32 0-16,-1 33 15,0-33 1</inkml:trace>
  <inkml:trace contextRef="#ctx0" brushRef="#br0" timeOffset="300049">28674 6152 0,'0'-34'0,"-33"1"16,0 33-1,-33 0-15,33 33 16,-33-33-16,0 34 0,-1-1 16,34 33-16,-33-33 15,66 0-15,-33 33 16,66-33-1,0-33 1,33 0-16,-33 0 0,34-33 16,-34 33-16,33-33 15,-33 0-15,33 0 16,-33 0-1,-66 99 32,33-33-47,-33 33 16,33-33-16,-33 0 0,33 33 15,0-32-15,0-1 16,33 0 0,0-33-1,0 0-15</inkml:trace>
  <inkml:trace contextRef="#ctx0" brushRef="#br0" timeOffset="300510">28807 6251 0,'0'33'0,"-34"33"16,1-33-16,33 0 15,0 33-15,-33-33 16,33 34-1,33-134 32,0 34-31,-33 0-16,34-33 0,-1 0 15,0 0-15,0 0 16,0-1-16,0 67 16,0-33-1,0 66 1,-33 34-1,0-1 1,-33-33-16,33 33 16,0-33-16,-33 33 15,33-33-15,0 33 0,0-32 16,33-1-1,0 0 1,0-33-16,33-33 16</inkml:trace>
  <inkml:trace contextRef="#ctx0" brushRef="#br0" timeOffset="300925">29336 5788 0,'0'33'15,"-33"0"1,33 33-16,0-33 16,-33 33-16,33 0 0,0 1 15,-34-1-15,34 33 16,0-33-16,0 0 15,0 33-15,0-65 16,0 32-16,34-66 31,-1-66-31,-33 32 16,0-32-16</inkml:trace>
  <inkml:trace contextRef="#ctx0" brushRef="#br0" timeOffset="301119">29071 6218 0,'33'33'31,"33"0"-31,0-33 16,-32-33-16,32 33 15,-33 0-15,33-33 16,-33 0-16,0 33 16</inkml:trace>
  <inkml:trace contextRef="#ctx0" brushRef="#br0" timeOffset="301274">29534 6152 0,'0'66'31,"0"0"-15,0-33-16,0 0 16,0 0-16,0 0 0,0 0 15,0 0-15,0 33 16,0-32-1,0-68 1</inkml:trace>
  <inkml:trace contextRef="#ctx0" brushRef="#br0" timeOffset="301455">29600 6019 0,'33'33'31,"0"0"-15,0 0-1,1 1-15</inkml:trace>
  <inkml:trace contextRef="#ctx0" brushRef="#br0" timeOffset="301828">29733 6383 0,'-34'33'31,"101"-99"47,-67 33-78,33-33 0,-33 33 16,33-33-16,0-1 16,0 34-1,0 99 16,-33-32-15,0-1-16,0 0 16,0 0-16,0 0 15,33 0-15,-33 33 16,33-33 15,0-66-15,0 0-16</inkml:trace>
  <inkml:trace contextRef="#ctx0" brushRef="#br0" timeOffset="302177">30163 6284 0,'33'0'15,"33"0"1,-33 0-1,0 0-15,33 0 16,-33-33-16,0 33 0,0-33 16,0 0-1,0-34 1,-66 34-16,0-33 15,-33 66 1,33 0-16,0 0 16,-33 33-16,33 0 15,0 0-15,33 1 16,0-1-16,0 0 0,0 0 15,66 33-15,-33 0 16,33 0-16,0 0 16,0 1-16,34-1 15,-67-33-15,33 0 0,-33 33 16,0-66-16</inkml:trace>
  <inkml:trace contextRef="#ctx0" brushRef="#br0" timeOffset="310978">20935 12667 0,'-33'-132'15,"33"32"-15,0-32 0,-33 0 16,33 33-16,-33-34 16,0 1-16,33 0 15,-33-1-15,0 34 16,-33-33-16,33 0 0,-1-1 15,-32 34-15,33-33 16,-33 0-16,33-1 16,0 1-16,0 0 15,-33 32-15,66-32 0,-33-33 16,0 33-16,33-1 15,-34-32-15,34 33 16,0-1-16,-33-32 16,33 33-16,0-1 0,-33-32 15,0 33-15,33-1 16,-33 34-16,-33 0 15,33 0-15,0 0 16,0 32-16,0-32 0,0 33 16,0 33-16,0-33 15,33 33-15,-34 0 31,34 99-15,0-33 0,0 33-16,0-33 15,34 66-15,-34-33 16,0 1-16,0-1 0,0 33 15,0 0-15,33-33 16,-33 0-16,0 1 16,0-34-16,0 0 15,0 33-15,0-33 16,0-66 31,-33 0-47,33-33 0,-34 0 15,34 32-15,-33-32 16,33 0-16,0-33 15,0 33-15,-33-33 16,33 32-16,0 1 16,33-33-16,-33 33 0,0 0 15,0 33-15,0-33 16,0 32-1,-33 68 32,33 32-47,33-33 16,0 33-1,34-33 1,-34 0-16,33-33 16,0 33-16,0 0 15,33-33-15,-33 33 16,1 0-16,-1 0 0,33 1 15,-33 32-15,0-33 16,0 0-16,-32 0 16,-1 33-16,0-66 15,33 66-15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5:20:31.8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1588 7078 0,'33'66'46,"0"-33"-30,0 0 15,0-33 0,-33-33 1,33-33-17,0 33-15,0-34 16,0 1-16,0 0 15,33 0-15,0-33 16,1 33-16,-1-34 16,0 34-16,-33 0 15,33 33-15,-33-33 0,33 33 16,-33 0-1,0 33 1,1 33 0</inkml:trace>
  <inkml:trace contextRef="#ctx0" brushRef="#br0" timeOffset="1320.132">1521 8334 0,'0'33'63,"0"34"-63,0-34 15,0 33-15,33-33 16,-33 33-16,0-33 16,0 33-16,0-33 0,0 0 15,0 34 1,67-101 77,-34-32-77,0 0-16,0 0 16,0 0-16,0 0 15,0 0-15,33-1 16,-33 34-16,33-33 15,-33 0-15,1 33 0,32 0 16,-33 0-16,0 0 16,0 0 15,-33 99-16,-33 0 1</inkml:trace>
  <inkml:trace contextRef="#ctx0" brushRef="#br0" timeOffset="8411.8411">992 11377 0,'33'33'124,"-33"0"-124,33 33 16,0-33 0,-33 34-1,33-1 1,1-33-1,-34 33 1,33-33 0,-33 0-1,33 33 1,-33-132 77,33 0-77,-33 33-16,33-33 0,-33 33 16,33-33-16,0 32 15,0-32-15,-33 0 16,33 33-16,0-33 15,0 0-15,0 0 16,0 33-16,1-34 0,-1 1 16,0 33-16,0 0 15,-33 0-15,33-33 16,-33 132 77,-33-66-77</inkml:trace>
  <inkml:trace contextRef="#ctx0" brushRef="#br0" timeOffset="10179.0178">4862 12502 0,'-33'0'249,"33"-34"-186</inkml:trace>
  <inkml:trace contextRef="#ctx0" brushRef="#br0" timeOffset="12571.257">4432 13725 0,'0'-33'15,"0"-33"1,-33 33-16,33 0 31,-66 33 0,66 33-15,-34 66 0,1-66-16,33 33 15,0-33-15,0 1 16,-33 32-1,99-66 17,-32 0-17,-1-66 1,0 32-16,0 1 0,-33 0 15,0-33-15,33 33 16,-33 0-16,0 0 16,0 0-16,-33-33 15,0 66 1,0 0-1,-34 33 1,34 0 0,0 33-16,0 0 15,33-33 1,0 33-1,66-33 1,-33-66 15,1 0-15,-34-33 0,0 33-1,0-33-15,0 33 16,-34 33 15,1 33-15,0 0-1,33 0 1</inkml:trace>
  <inkml:trace contextRef="#ctx0" brushRef="#br0" timeOffset="13179.3178">4233 13725 0,'0'66'140,"33"-66"-31,0 0-93,1 33 15,32-33 0,-33 0 1,0-33-1,0 0-16,0 0-15,0-33 16,0 33-16,0-33 16,0 0-16,0 0 15,0-1-15,34 1 0,-34 33 16,0 0-16,33 0 15,-33 0-15,0 0 16,0 0 0,33 33-16,-66 33 15</inkml:trace>
  <inkml:trace contextRef="#ctx0" brushRef="#br0" timeOffset="14987.4986">4233 14585 0,'33'33'110,"-33"0"-95,0 0 1,33 34-1,-33-1 1,34 0 0,-34-33-1,33 33 1,-33-33-1,33-66 48,0 0-48,-33 0 1,0 0-16,33-33 16,0 33-16,-33-34 15,33 34-15,0-33 0,0 33 16,0-33-16,0 33 15,0 0-15,33-33 16,-32 33 0,-1 0 15</inkml:trace>
  <inkml:trace contextRef="#ctx0" brushRef="#br0" timeOffset="21483.1481">5060 16272 0,'33'0'218,"0"0"-202,0 0-1,34 0 1,-34 0-1,0 0 1,33-33 0,-33 33-1,33 0 1,-33 0-16,0 0 15,0 0-15,0 0 16,33 0-16,-32 0 0,-1 0 16,0 0-16,33 0 15,-33 0-15,33 0 16,-33 0-16,33 0 15,-33 0-15,33 0 0,-32 0 16,32 0-16,0 0 16,0 0-16,-33 0 15,33 0-15,0 0 16,1-33-16,-1 33 0,0 0 15,0 0-15,0 0 16,0 0-16,0 0 16,1 0-16,32-33 15,-33 33-15,0 0 0,0 0 16,33 0-16,-32 0 15,-1 0-15,0 33 16,33-33-16,-33 0 16,0 0-16,34 0 0,-34 0 15,33 0-15,-33 0 16,0 0-16,33 0 15,-32 0-15,32 0 16,-33 0-16,33 0 16,0 0-16,-32 0 0,32 0 15,0 0-15,-33 0 16,33 0-16,1 0 15,-34 0-15,33 0 16,0 0-16,0 33 0,-32-33 16,32 0-16,0 0 15,0 0-15,-33 0 16,34 0-16,-1 0 15,0 33-15,0-33 0,0 0 16,1 0-16,-34 33 16,33-33-16,0 0 15,0 0-15,1 0 16,-1 33-16,0-33 0,0 0 15,1 0-15,-1 0 16,0 0-16,-33 0 16,33 33-16,1-33 15,-34 0-15,0 0 0,0 0 16,0 0-16,0 0 15,-33 0-15,0 0 16,0 0 0,-66 0 46,0 0-46,0-33 15,0 33-16</inkml:trace>
  <inkml:trace contextRef="#ctx0" brushRef="#br0" timeOffset="23832.383">14122 11278 0,'66'-33'31,"-33"33"-31,0 0 16,1-33-16,32 33 0,-33 0 15,33 0-15,0-33 16,0 33-16,0 0 16,0 0-16,1 0 15,-1 0-15,33 33 16,-33-33-16,33 33 0,-33-33 15,34 33-15,-1 0 16,0 0-16,-33 0 16,33 0-16,1 0 0,-1 33 15,-33-33-15,0 34 16,33-34-16,-32 33 15,-1 0-15,0 0 16,-33 0-16,0 0 16,33 1-16,-66-1 0,33 0 15,-33 33-15,33-33 16,-66 0-16,33 0 15,-33 1-15,33 32 16,-33-33-16,0 0 0,0 33 16,0-32-16,-33 32 15,33-33-15,0 0 16,-34 33-16,34-33 15,0 1-15,0-1 0,0 33 16,0-33-16,0 0 16,33 0-16,-33 0 15,33 1-15,0-34 16,33 33-16,-33-33 0,33 0 15,-33 0-15,33 0 16,0 0-16,33-33 16,-33 33-16,34-33 15,-1 0-15,0 0 0,0 0 16,0 33-16,0-66 15,34 33-15,-34 0 16,33 0-16,0 0 16,0 0-16,1 0 0,-34 0 15,33 0-15,0-33 16,33 33-16,-32 0 15,-1 0-15,0 0 16,0-33-16,1 33 0,-1 0 16,0 0-16,0-33 15,0 33-15,1 0 16,-1 0-16,0-33 15,0 33-15,-33 0 0,34 0 16,-34 0-16,0 0 16,0-33-16,0 33 15,0 0-15,-33 0 16,1 0-16,32-33 15,-66 0 17,-33 0-17,-34 33 1,34 0-16,-33 0 15,0 0-15,0 0 16,-33 0-16,33 33 16,-34-33-16,1 33 0,0-33 15,0 33-15,-1-33 16,-32 33-16,33 0 15,-33-33-15,32 33 16,-32-33-16,33 33 0,-33 0 16,32-33-16,-32 33 15,33-33-15,-33 33 16,32 1-16,-32-1 15,33 0-15,0 0 16,-1-33-16,1 33 0,0 0 16,33 0-16,-33-33 15,33 33-15,-1 0 16,34-33-16,-33 33 15,33-33-15,0 0 0,66 33 63,33-33-63,-33 0 15,33 0-15,-32 33 16,32-33-16,0 0 16,0 33-16,0-33 15,33 33-15,-33 1 0,1-1 16,32 0-16,-33 0 15,33 0-15,-33 33 16,34-33-16,-34 33 16,33 0-16,-33 0 0,0 1 15,0-1-15,0 33 16,1-33-16,-1 33 15,-33 1-15,33-1 16,-33-33-16,0 33 0,-33 0 16,33 1-16,-33-1 15,-33 0-15,33 0 16,-33-33-16,0 34 15,-33-34-15,33 33 16,-33-33-16,-1 0 0,-32 0 16,33 1-16,-33-34 15,0 0-15,-1 33 16,1-33-16,0-33 0,-33 33 15,33-33-15,-1 33 16,-32-33-16,33 0 16,0 0-16,-1 0 15,1 0-15,0 0 16,0 0-16,33-33 0,-1 33 15,1-33-15,0 33 16,33-33-16,-33 33 16,33-33-16,0 0 15,0-33 1,33 32-1,33-32 1,-33 33-16</inkml:trace>
  <inkml:trace contextRef="#ctx0" brushRef="#br0" timeOffset="24930.4928">20472 13064 0,'33'33'15,"0"33"1,-33-33 0,0 33-16,0 0 15,0 34-15,0-34 16,0 33-16,-33 0 0,33 33 15,-33-32-15,33-1 16,0 33-16,-33-33 16,33 1-16,-33-1 15,33 0-15,-33 0 0,33-33 16,0 1-16,-33-1 15,33-33 1,0-66 15,0-33-31,0-1 16,33 1-16,-33-33 15,0 0-15,0 0 16,0-34-16,33 34 0</inkml:trace>
  <inkml:trace contextRef="#ctx0" brushRef="#br0" timeOffset="25261.5259">20042 13031 0,'33'0'47,"33"-33"-31,1 33-16,-1 0 0,0-33 15,0 33-15,33-33 16,0 33-16,1-34 16,-34 1-16,33 33 15,-33 0-15,33 0 0,-32-33 16,-1 33-16,-33 0 15,0 0-15,33 0 16,-66 0 15</inkml:trace>
  <inkml:trace contextRef="#ctx0" brushRef="#br0" timeOffset="25665.5663">21134 14519 0,'0'-33'78</inkml:trace>
  <inkml:trace contextRef="#ctx0" brushRef="#br0" timeOffset="26385.6383">22225 12965 0,'-66'-33'31,"33"66"-15,33 33 0,-33 0-16,0 0 0,0 33 15,33 0-15,-34-32 16,34 65-16,0-33 15,-33 0-15,33 34 16,0-34-16,33 0 0,-33-33 16,34 33-16,-34-32 15,33-1-15,0 0 16,0 0-16,0-33 15,33 0-15,-33-33 0,0 0 16,33 0-16,0-33 16,-32 0-16,32 0 15,0-33-15,-33 0 16,33 0-16,-33-1 0,33-32 15,-33 33-15,33-33 16,-66 0-16,34-1 16,-1 1-16,-33 0 15,0 0-15,0-1 0,-33 1 16,-1 33-16,1-33 15,0 33-15,0-33 16,0 32-16,-33 1 16,0 33-16,0-33 15,0 33-15,-1 33 0,1-33 16,0 33-16,33 0 15,-33 33-15,33-33 16,0 33-16,0 0 0,-33 33 16,66-33-1,0 0-15,0 0 16,33 1-16</inkml:trace>
  <inkml:trace contextRef="#ctx0" brushRef="#br0" timeOffset="26820.6818">22490 13891 0,'33'33'15,"0"33"1,0-33 0,0 33-16,0 0 0,0-33 15,33 33-15,-33 1 16,0-1-16,33 33 15,-32-33-15,32 0 16,-33 0-16,33 34 0,-33-34 16,0 0-16,-33 0 15,33-33-15,0 0 16,-33 0-1,33-66 1,-33-33 0,0 33-16,-33-33 15</inkml:trace>
  <inkml:trace contextRef="#ctx0" brushRef="#br0" timeOffset="27102.71">23614 14155 0,'33'33'47,"-66"-66"-1,33 0-46,0 0 16</inkml:trace>
  <inkml:trace contextRef="#ctx0" brushRef="#br0" timeOffset="82737.2729">14552 9459 0,'0'-33'16,"33"0"-1,0-33 1,33 32-1,-33 1-15,34 0 16,-34 0-16,33 0 16,-33 0-16,33-33 15,0 33-15,0 0 0,0-33 16,34 33-16,-34 0 15,33-34-15,-33 34 16,33 0-16,1 0 0,-1 0 16,0 0-16,0 0 15,34 0-15,-34 0 16,33 0-16,-33 0 15,34 0-15,-34 33 0,33-33 16,0 33-16,1-34 16,-1 1-16,0 33 15,1-33-15,-1 33 16,0-33-16,0 33 15,1-33-15,32 33 0,-33-33 16,1 33-16,32-33 16,-33 33-16,34 0 15,-34 0-15,33 0 16,-32 0-16,32 0 0,-33 0 15,34 0-15,-1 0 16,-33 0-16,34 33 16,-34-33-16,33 0 15,1 0-15,-1 0 0,-33 0 16,34 0-16,-1 0 15,0 33-15,1-33 16,-1 0-16,1 0 16,-1 0-16,0 33 0,-32-33 15,32 0-15,0 33 16,1-33-16,-1 33 15,0-33-15,-32 33 16,32-33-16,0 34 0,-32-34 16,32 0-16,-33 33 15,1-33-15,-1 0 16,0 0-16,-33 33 15,34-33-15,-67 0 0,33 0 16,-33 0-16,0 0 16,-33 0-16,1 0 15,-68-66 16,1 32-15,0 1 0,0 0-16,-33 0 15,33 33-15,0-33 0,-33 0 16,33 0-16,-33 0 15,-1 0-15,34 0 16,-33 0-16,33 0 16,-33 33-16,33-33 15,0 0-15,0 33 0,-33-34 16,33 34-1,66 0 32,66 34-31,-66-34-1,0 33-15,33-33 16,0 0-16,0 33 0,1 0 16,32-33-16,-33 33 15,33 0-15,-33 0 16,34 0-16,-34-33 15,33 66-15,-33-33 0,0 0 16,0 0-16,1 0 16,-34 1-16,0-1 15,0 33-15,-33-33 16,-33 0-1,0 0-15,-34 33 16,1-33-16,0 0 16,0 0-16,-33 0 15,33 0-15,-1 1 0,-32-1 16,33 0-16,0 0 15,-33 0-15,33 0 16,33 0-16,-34 0 0,34-33 16,-33 33-16,33-33 15,33-33 32,0 33-47</inkml:trace>
  <inkml:trace contextRef="#ctx0" brushRef="#br0" timeOffset="83556.3548">27087 8301 0,'0'33'47,"0"0"-32,0-66 48,0 0-63,0 0 15,0 0-15,0-33 16,0 33-16,-33 0 0,0 0 15,0-33 1,-34 66 0,34 33-1,-33-33-15,33 33 0,-33 0 16,33 33-16,-33-33 15,33 33-15,0 0 16,-1 1-16,1-1 16,0 0-16,33 0 0,0 0 15,0 0-15,0 0 16,33-33-16,0 34 15,1-1-15,-1-33 16,0 0-16,33 0 0,0 0 16,-33-33-16,33 0 15,0 0-15,1 0 16,-1 0-16,-33 0 15,33 0-15,-33-33 0,33 33 16,-33-33-16,0 33 16,0-33-1,0-33 1</inkml:trace>
  <inkml:trace contextRef="#ctx0" brushRef="#br0" timeOffset="84183.4175">27451 8136 0,'33'0'32,"33"0"-17,-33 0 1,0 0-1,0 0-15,33 0 0,-33 0 16,0 0-16,0 0 16,0 33-16,34-33 15,-34 33 1,0 33-1,-33 0 1,0-33-16,-33 34 16,0-34-16,-1 33 15,1 0-15,0 0 0,-33 0 16,0 0-16,33 1 15,-33-1-15,33 0 16,-33 0-16,33-33 16,-1 0-16,1 0 15,100 0 16,-34-33-15,0-33-16,0 33 16,33 0-16,-33-33 0,33 33 15,0 0-15,-33-33 16,33 33-16,-32 0 15,32 0-15,-33 0 16,33 0-16,-33 0 0,0-33 16,0 33-16,0-33 15,33 0 1</inkml:trace>
  <inkml:trace contextRef="#ctx0" brushRef="#br0" timeOffset="84850.4842">28575 8334 0,'-33'67'31,"33"-1"-31,-33-33 16,33 33-16,-33 0 0,33 33 15,-33-33-15,0 1 16,0-1-16,33 0 15,-34-33-15,1 33 16,66-99 31,-33-33-32,34 0-15,-34 0 0,33-1 16,0 1-16,0 0 16,0-33-16,0 33 15,0 0-15,0-1 16,0 1-16,0 0 15,0 0-15,0 33 0,-33 0 16,33-33 0,1 66-1,-1 66 16,0-33-31,-33 33 16,0 0-16,0 0 16,0 34-16,0-34 15,33 33-15,-33 0 0,0-33 16,0 0-16,0 1 15,0-1-15,0 0 16,0 0-16,0-33 16,0 0-16,-66-33 46,33-66-30,-1 33-16</inkml:trace>
  <inkml:trace contextRef="#ctx0" brushRef="#br0" timeOffset="85106.5098">28509 8632 0,'66'0'15,"-33"-33"1,33 33-16,-33 0 16,0 0-16,34 0 15,-34 33-15,33-33 0,-33 0 16,33 0-16,-33 0 15,0 0-15,33-33 16,-33 33-16,0-33 16,34 33-16,-34-33 0</inkml:trace>
  <inkml:trace contextRef="#ctx0" brushRef="#br0" timeOffset="85907.5899">29534 8367 0,'0'67'15,"0"-1"-15,0-33 16,0 33-16,-33-33 16,33 33-16,0 0 15,0 0-15,-33 1 16,33-34-16,0 0 15,0 0-15,-33-99 63,33 33-63,0-34 15,0 34-15,0-33 16,0 0-16,0 0 16,0 0-16,0 33 15,0-33-15,33-1 0,-33 34 16,33-33-16,0 33 15,0-33-15,0 33 16,0 0-16,0 0 16,0 0-16,1 33 0,32 0 15,-33 0-15,0 0 16,33 0-16,-33 0 15,0 33-15,0 0 16,0 33 0,-33 0-1,-33-33-15,0 33 16,0-33-16,0 34 15,-33-34-15,0 0 0,0 33 16,32-33-16,-32 0 16,0 0-16,33 0 15,-33-33-15,33 33 16,66 0 31,33-33-32,0 0-15,-33 0 16,33 33-16,-32-33 15,32 33-15,0-33 16,-33 34-16,33-1 16,0 0-16,-33 0 15,33 0-15,1 0 0,-34 0 16,33 0-16,0 0 15,0 0-15,-33 0 16,0-33-16,33 33 16,-33 0-16,1 0 0,-1 1 15,0-1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30T12:39:42.83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893 16735 0,'0'33'16</inkml:trace>
  <inkml:trace contextRef="#ctx0" brushRef="#br0" timeOffset="1656.2167">1025 16900 0,'33'33'94,"0"0"-63,0 0 0,1-33-15,-1 34-1,0-34 17,33 0-17,-33 0 1,0 0 15,33 0-15,-66 0-1,66-34 16,-33 1-15,0 0 15,34 0-15,-34 0-1,0 0 17,0 0-17,-33 0 16,33 0-15,-33-33 0,-33 33-1,33 0 1,0 0-1,0-1-15,-33-32 32,-33 66-17,33 0 1,-34 0 15,34 0-15,0 33-1,0 0 1,33 34-1,-33-1 1,33-33 0,0 0-16,0 33 15,0-33-15,0 0 16,0 33-16,33-33 15,-33 0-15,0 1 16,0 32-16,33-33 16,-33 0-16,66 33 15,-33-33 1,1-33-16</inkml:trace>
  <inkml:trace contextRef="#ctx0" brushRef="#br0" timeOffset="3908.4346">2249 4465 0,'33'-33'0,"0"33"15,0 0-15,0-33 0,0 33 16,33 0-16,-32 0 16,-1 0-16,33 0 15,-33 0-15,33 0 16,-33 0-16,33 33 15,0-33-15,0 0 0,1 0 16,-1 0-16,0 0 16,33 0-16,-33 0 15,34-33-15,-1 33 16,-33 0-16,33 0 0,0 0 15,1-33-15,-1 33 16,0 0-16,0 0 0,0 0 16,1-33-16,-1 33 15,0 0-15,33 0 16,-32 0-16,-1 0 15,0 0-15,0 0 0,34 0 16,-34 0-16,0 0 16,0 0-16,33 0 15,-32 0-15,32 0 16,-33 0-16,0 0 0,34 0 15,-34 0-15,33 0 16,-33 0-16,1 0 16,32 0-16,-33 0 15,33 0-15,-32 0 16,32 0-16,0 0 0,-33 0 15,34 0-15,-34 0 16,33 0-16,-32 0 16,32 0-16,-33 0 0,33 0 15,-32 0-15,32 0 16,-33 0-16,33 33 15,-32-33-15,32 0 16,-33 0-16,33 0 16,-32 0-16,32 0 0,-33 0 15,33 33-15,-32-33 16,32 0-16,0 0 15,-33 0-15,34 0 16,-34 0-16,0 0 0,33 0 16,1 0-16,-34 0 15,33 0-15,-33 0 16,34 0-16,-34 0 15,0 0-15,33 0 0,-32-33 16,32 33-16,-33 0 16,33 0-16,-32 0 15,32 0-15,-33 0 16,0 0-16,34 0 0,-34 0 15,33-33-15,-33 66 16,1-66-16,32 33 16,-33 0-16,0 0 0,34 0 15,-34 0-15,0 0 16,0 0-16,1 0 15,-34 0-15,33 0 16,-33 33-16,0-66 16,0 66-16,-33-33 0,34 0 15,-1 0 1,-99 33 31,-33 0-32,-1-66-15</inkml:trace>
  <inkml:trace contextRef="#ctx0" brushRef="#br0" timeOffset="5847.0518">2679 6350 0,'33'66'31,"-33"-33"-15,33 0 0,0 0-1,0 0 16,0-33-15,0 0 0,0 0-1,34-66 1,-34 66-1,0-66-15,0 0 0,33 0 16,-33-33-16,33 32 16,0-32-16,34 33 15,-34-33-15,0 33 0,33-33 16,-33 65-16,0-32 15,0 33-15,-32-33 16,32 66-16,-33 0 16,-33 33 108,0 0-92</inkml:trace>
  <inkml:trace contextRef="#ctx0" brushRef="#br0" timeOffset="7376.066">4134 6714 0,'0'66'31,"33"-33"-15,33 33-1,-33-33-15,0 0 16,34 0-16,-34-33 15,33 33-15,0-33 16,0 0-16,33 34 0,1-34 16,-34 0-16,66 0 15,-33-34-15,0 1 16,1 33-16,32-33 15,-33 0-15,33 0 16,1-33-16,-34 33 0,33 0 16,-33-33-16,1 33 15,-1-33-15,0-1 16,-33 34-16,34-33 0,-34 0 15,0 33-15,-33-33 16,0 0-16,0-1 16,0 1-16,0 0 15,-33 0-15,0 33 16,0-33-16,-33 0 0,33 0 15,-66-1-15,33 1 16,-33 0-16,33 0 16,-67 33-16,34-33 15,-33 33-15,0 0 0,0 0 16,-1-1-16,-32 1 15,33 33-15,-33 0 16,32 0-16,-32 0 16,0 0-16,33 0 0,-34 0 15,1 33-15,33 1 16,-34-1-16,34 0 15,0 0-15,-33 33 16,33 0-16,-1 0 0,34 0 16,-33 0-16,0 34 15,33-34-15,-1 33 16,34-33-16,-33 33 15,33-32-15,0 32 0,33-33 16,0 0-16,0 0 16,0 0-16,33 1 15,0-34-15,0 33 16,33-33-16,1 0 0,-1 0 15,33 0-15,0 0 16,0 0-16,-32-33 16,32 33-16,33-33 15,-33 0-15,34 0 16,-34 0-1,33 0-15,0 0 0,1-33 0,-34 33 16,33 0-16,0-33 0,1 0 16,-1 33-16,0-33 15,1 0-15,-34 0 16,33 0-16,-33 0 15,1 0-15,-34 0 0,33-34 16,-33 34-16,0 0 16,-33-33-16,33 33 15,-66-33-15,34 33 16,-34 0-16,0-33 0,-34 32 15,1-32-15,0 33 16,0 0-16,-33 0 16,33 0-16,-33 0 15,0 0-15,0 33 16,-1-33-16</inkml:trace>
  <inkml:trace contextRef="#ctx0" brushRef="#br0" timeOffset="8469.4746">7011 5589 0,'34'33'63,"-1"-33"-63,33 0 15,-33 0-15,33 0 16,-33 0-16,33 0 15,33 0-15,-32 0 0,32 0 16,0-33-16,0 33 16,0-33-16,1 33 15,32-33-15,0 33 16,-33-33-16,34 33 0,-1-33 15,33 0-15,-32 33 16,-1 0-16,0-33 16,34 33-16,-34-33 15,0 33-15,34-33 0,-34 33 16,33 0-16,-32-33 15,-1 33-15,33 0 16,-33-33-16,34 33 16,-34 0-16,0-33 15,34 33 1,-34 0-16,0 0 15,34 0-15,-34-34 16,0 34-16,34 0 16,-34-33-16,33 33 0,-32-33 15,32 33-15,0-33 16,1 33-16,-34-33 15,33 33-15,1-33 16,-1 0-16,0 0 0,1 33 16,-1-33-16,1 0 15,-1 33-15,0-33 16,-32 33-16,32-33 15,-33 33-15,1 0 0,-34-33 16,33 33-16,-33 0 16,0 0-16,-32 0 15,-1 0-15,0 0 16,0 0-16,-33-33 0,0 33 15,33 0 1,-33 0 62,-33 0-78</inkml:trace>
  <inkml:trace contextRef="#ctx0" brushRef="#br0" timeOffset="8906.2774">17264 3836 0,'33'0'16,"-33"67"-1,0-1 1,-33 0-16,33-33 16,-33 66-16,0-33 15,0 34-15,33-34 16,-33 0-16,33 33 0,-33-33 15,33 0-15,0-33 16,0 34-16,0-34 16,0 33-16,0-33 0,0 0 15,0 0 1,33 0 15,-33-66-15,0-66-1,0 33-15,0 0 16</inkml:trace>
  <inkml:trace contextRef="#ctx0" brushRef="#br0" timeOffset="9219.681">16636 3803 0,'66'0'46,"-33"-33"-46,33 33 16,0 0-16,0-33 16,34 0-16,-1 0 15,0 0-15,0 33 0,0-33 16,34 0-16,-34 0 15,0 33-15,0-33 16,-32 33-16,-1 33 0,0-33 16,-33 0-16,0 33 15,-33 0 1</inkml:trace>
  <inkml:trace contextRef="#ctx0" brushRef="#br0" timeOffset="9453.6825">17727 4564 0,'33'33'31,"0"0"0,0-66-15,0-33-1,0 33-15,1 0 0</inkml:trace>
  <inkml:trace contextRef="#ctx0" brushRef="#br0" timeOffset="10018.2864">18818 3605 0,'0'-33'15,"-33"66"1,0-33-1,0 66-15,-33-33 0,33 66 16,0-66-16,0 67 16,0-34-16,33 33 15,0-33-15,0 0 0,0-33 16,33 34-16,0-34 15,0 33-15,33-33 16,0 0-16,0-33 0,1 33 16,32-33-16,-33-33 15,33 33-15,-33-33 16,1 33-16,-1-33 15,0 0-15,-33 0 0,33 0 16,-33-34-16,0 34 16,0-33-16,-33 0 15,0 0-15,0 0 16,0-33-16,-33 32 15,0 1-15,-33 0 0,33 33 16,-66-33-16,33 33 16,-34 0-16,34 0 15,-33 0-15,33 33 16,0 0-16,-1 0 0,34 0 15,-33 33-15,33-33 16,33 66 15,0-33-31,0 0 0,33 0 16,0 0-16,0 0 15</inkml:trace>
  <inkml:trace contextRef="#ctx0" brushRef="#br0" timeOffset="10414.2895">18984 4233 0,'66'33'31,"-66"0"-31,66-33 15,-33 34-15,0-1 0,0-33 16,34 33-16,-34 0 16,0 0-16,33 33 15,-33-33 1,-33 0-16,33 0 0,0 0 15,0 0-15,-33 0 16,66 34 0,0-34-1,1-33-15,-34-33 16</inkml:trace>
  <inkml:trace contextRef="#ctx0" brushRef="#br0" timeOffset="10632.6909">20042 4399 0,'-33'0'78</inkml:trace>
  <inkml:trace contextRef="#ctx0" brushRef="#br0" timeOffset="15016.3263">2514 9128 0,'0'66'15,"33"-33"1,-33 33-16,0-32 16,33 32-16,-33-33 15,33 0-15,-33 0 0,33 33 16,-33-33-16,0 0 15,33 0-15,0 33 16,0-32 0,0-34 46,0-67-46,-33 34-16,33-33 15,0 0-15,0-33 16,34 0-16,-34-34 15,66 34-15,-33-33 0,0-1 16,33 1-16,-32 33 16,32 0-16,-33 0 15,33 32-15,-66 1 16,33 33-16,-33-33 0,-33 99 47,0 33-32,-33-33-15,33 33 16,0-32-1,0-1-15</inkml:trace>
  <inkml:trace contextRef="#ctx0" brushRef="#br0" timeOffset="23531.9953">4829 9591 0,'-33'-33'15,"-1"33"1,-32 0-1,33 0 1,0 0-16,-33 0 16,33 0-16,0 0 0,-33 33 15,33-33-15,-33 33 16,32 0-16,-32-33 15,33 33-15,0-33 16,0 33-16,-33 1 0,33-34 16,0 33-16,0 0 15,-33 0 1,66 0 155,0 0-155,-33 33 0,33-33-16,0 0 15,0 0-15,-34 0 16,34 33-16,0-32 15,0 32-15,0 0 16,-33 0-16,33 0 0,0 0 16,0 0-16,0 1 15,0 32-15,0-33 16,0 33-16,0-33 15,0 34-15,0-34 0,0 33 16,-33-33-16,33 33 16,0 0-16,0 1 15,-33-1-15,33 0 16,0-33-16,-33 33 15,33 1-15,0-1 0,-33-33 16,33 0-16,0 0 16,0 0-16,-33 1 15,33-1-15,0-33 0,0 0 16,0 0-1,0 33 63,0-33 0,0 0-62,-33 0 15,33 0-15,0 34-1,0-1-15,0-33 16,0 33 15,0 0-31,0-33 16,0 33-16,0-33 0,0 0 15,0 1-15,0-1 16,0 0-16,0 33 16,0-33-16,0 0 15,0 33-15,0-33 0,0 0 16,0 33-16,0-33 15,0 1-15,-33 32 16,33-33 0,33 0 1107,-66-66 0</inkml:trace>
  <inkml:trace contextRef="#ctx0" brushRef="#br0" timeOffset="25252.6126">3969 10418 0,'-33'66'15,"33"-33"-15,0 33 16,0 0-16,33 1 0,-33-1 16,0 33-16,33-33 15,-33 0-15,33-33 16,-33 34-16,33-1 15,-33-33-15,0 33 16,33-33-16,-33 0 0,33-33 78,33-66-62,-33 33-16,0-33 15,0 0 1,1-34-16,-1-32 0,33 33 0,0-67 15,33 1-15,-33 0 16,33-34-16,34 34 16,-34 0-16,33 65 0,-32-32 15,-1 66-15,-33 0 16,0 66-16,-33-33 15,0 33-15,0 66 16</inkml:trace>
  <inkml:trace contextRef="#ctx0" brushRef="#br0" timeOffset="26549.8226">4167 15114 0,'33'100'0,"-33"-1"0,33 33 16,33-33-16,-66 34 15,34-34-15,-1 0 16,0-33-16,-33 33 15,33-32-15,-33-1 0,33 0 16,-33 0-16,0-33 16,66-33 62,-66-66-63,33 33-15,-33-33 0,0 0 16,0-34-16,33 1 15,-33 0-15,33 0 16,-33-34-16,33 1 16,0-33-16,0 32 0,34-32 15,-1-33-15,0 32 16,0 1-16,33-34 15,0 34-15,1 0 16,-1 32-16,0-32 0,0 66 16,1-33-16,-1 65 15,-33-32-15,33 33 16</inkml:trace>
  <inkml:trace contextRef="#ctx0" brushRef="#br0" timeOffset="31454.2619">20704 16536 0,'0'34'31,"0"-1"-15,66 0 15,-33-33-15,0 0-16,33-33 15,-33 33-15,33-33 0,0-34 16,-32 34-16,65 0 15,-33 0-15,0 0 16,33-33-16,0 33 16,1 0-16,-1-33 0,0 0 15,0 32-15,1-32 16,32 0-16,-33 0 15,33 33-15,-32-33 16,32 0-16,0-1 0,-33 34 16,34-33-16,-34 0 15,33 33-15,-33 0 16,1 0-16,-34-33 15,33 66-15,-33-33 0,0 33 16,-33-33-16,0 33 16,0 0-1,-66-33 48,-33-1-48,33 34-15,-33-33 0,33 0 16,0 33-16,-33-33 15,0 0-15,-1 33 16,1-33-16,0 33 16,0-33-16,0 33 0,0 0 15,0 0-15,33-33 16,-34 33-16,34 0 15,0 0-15,-33-33 16,132 33 31,-33 0-32,33 0-15,1 0 16,-1 0-16,0 0 0,0 0 16,33 0-16,0 0 15,1 0-15,-1 0 16,33 0-16,-33 0 0,34 0 15,-34 33-15,33-33 16,-33 33-16,1-33 16,-1 33-16,-33 0 15,0 33-15,0-33 0,-66 0 16,33 34-16,-66-1 15,33 0-15,-66 0 16,33 33-16,-33 0 16,0 1-16,0-1 0,-34 0 15,34-33-15,0 34 16,33-1-16,-33 0 15,0 0-15,33-33 16,0 34-16,0-34 0,-1 0 16,1-33-16,33 33 15,-33-33-15,33 0 16,-33-66 15</inkml:trace>
  <inkml:trace contextRef="#ctx0" brushRef="#br0" timeOffset="31937.865">25995 13924 0,'0'33'0,"0"0"15,0 33-15,0 0 16,0 0-16,0 34 0,33-1 16,-33 0-16,0 0 15,0 0-15,0 34 16,33-34-16,-33 33 0,0 0 15,0 1-15,0-1 16,0 0-16,0-32 16,0 32-16,-33-66 15,33 33-15,0-66 16,-33-33-1,0-33-15,0-33 16,33-33-16</inkml:trace>
  <inkml:trace contextRef="#ctx0" brushRef="#br0" timeOffset="32236.6686">25499 14155 0,'33'-33'32,"33"-33"-17,-32 33-15,32-33 16,-33 33-16,33-33 15,0-1-15,0 1 0,0-33 16,0 33-16,1-33 16,-1 33-16,0-1 15,33 34-15,-66-33 0,33 66 16,0-33-16,-32 33 15,32 33 1</inkml:trace>
  <inkml:trace contextRef="#ctx0" brushRef="#br0" timeOffset="32470.6701">26822 15214 0,'0'99'16,"33"-66"0,0-33 15,-33-33-31,0-33 15</inkml:trace>
  <inkml:trace contextRef="#ctx0" brushRef="#br0" timeOffset="33047.8738">27351 13229 0,'0'-33'16,"-33"132"0,33-33-1,-33 34-15,33-1 16,0 33-16,0-33 15,0 34-15,0-1 0,33-33 16,-33 34-16,33-34 16,0 0-16,0-33 15,1 0-15,-1 0 16,0-33-16,33-33 15,-33 0-15,0-33 0,0 33 16,0-66-16,0 0 16,33 0-16,-66-33 15,33 0-15,0-1 16,-33-32-16,0 0 0,0-1 15,0 1-15,0 0 16,0 33-16,-33-1 16,0-32-16,33 66 15,-66 0-15,33 33 0,0 0 16,0 0-16,-33 33 15,33 0-15,-33 0 16,33 33-16,-34-33 16,34 33-16,0 0 0,0 0 15,-33 33 1,66 0-1,0 0 1,33 0-16,0-32 16</inkml:trace>
  <inkml:trace contextRef="#ctx0" brushRef="#br0" timeOffset="33298.877">27847 14221 0,'67'33'15,"-34"1"1,33-1-16,-33 0 15,0 0-15,0-33 16,0 33-16,0 0 0,0-33 16,0 33-16,33-33 15,-33-33 1</inkml:trace>
  <inkml:trace contextRef="#ctx0" brushRef="#br0" timeOffset="33501.6783">28674 14188 0,'0'0'47</inkml:trace>
  <inkml:trace contextRef="#ctx0" brushRef="#br0" timeOffset="35160.0923">16999 11807 0,'67'-33'62,"-34"66"-62,0-33 16,33 0-16,-33 0 15,0 33-15,33-33 16,0 0-16,0 0 16,1 0-16,-1-33 0,0 33 15,0 0-15,33 0 16,1-33-16,-34 33 15,33-33-15,0 33 16,0-33-16,1 0 16,-1 33-16,33-33 0,-33 0 15,34 33-15,-1-33 16,-33-1-16,33 1 15,1 33-15,-1-33 16,0 33-16,1-33 0,-1 33 16,-33 0-16,0-33 15,0 33-15,34 33 16,-67-33-16,33 0 15,-33 0-15,0 33 0,1-33 16,-1 0-16,-33 33 16,0-33-16,0 0 15,0 33-15,33-33 16,-33 0-1,33 34 17,-33-34-32,-33 0 15</inkml:trace>
  <inkml:trace contextRef="#ctx0" brushRef="#br0" timeOffset="36968.5067">21167 11443 0,'-33'-33'16,"0"0"0,-34-33-1,34 0 1,0 33-16,0 0 0,0-33 15,0 32-15,0 1 16,0 0-16,0 0 16,0 0-16,0 0 15,0 0-15,-34 33 16,34-33-16,0 33 0,0 0 15,0 0 1,-33 0 0,66 66 15,66-33-16,-33-33 1,0 33-16,0 0 16,34 0-16,-1-33 0,0 33 15,0 1-15,0-1 16,0 0-16,0 0 15,1-33-15,-1 33 0,0 0 16,-33-33-16,0 33 16,0 0-16,0 0 15,0 0 1,-33 0-1,-33 0 1,0 0 0,-33 34-1,33-67-15,0 33 16,0 0-16,0 33 0,0-33 15,-1 33-15,-32-33 16,0 66-16,33-33 16,-33 34-16,0-1 15,33-33-15,-33 33 0,-1-33 16,34 1-16,0-1 15,0-33-15,-33 33 16,99-132 15</inkml:trace>
  <inkml:trace contextRef="#ctx0" brushRef="#br0" timeOffset="37438.9114">22886 10484 0,'0'99'31,"0"-33"-31,0 1 15,-33 32-15,33 0 16,-33 0-16,33 34 0,0-34 16,0 33-16,0 0 15,-33 1-15,33-34 16,0-33-16,-33 0 15,0 0 1,0-99 0,0-33-1,0 0-15,0-33 16,33 0-16,-33-1 0</inkml:trace>
  <inkml:trace contextRef="#ctx0" brushRef="#br0" timeOffset="37672.9129">22390 10815 0,'33'0'0,"1"-66"0,32 33 15,0 0-15,0-1 16,0 1-16,33 0 15,-33-33-15,34 33 16,-34-33-16,33 33 16,0 0-16,-33 0 0,34 0 15,-67 0-15,33 66 16,-33-33-16,0 0 15</inkml:trace>
  <inkml:trace contextRef="#ctx0" brushRef="#br0" timeOffset="37860.1141">23349 11873 0,'67'0'0,"-34"0"15,0-33-15,0 33 16,0-66-16,0 33 16,0-33-16</inkml:trace>
  <inkml:trace contextRef="#ctx0" brushRef="#br0" timeOffset="38377.3191">24672 10319 0,'-33'99'31,"33"-33"-31,-33 33 0,33 1 16,0 32-16,0-33 16,0 33-16,0-32 15,0-1-15,33 0 16,-33-66-16,33 0 0,0 0 15,34-66 1,-34-33 0,0 33-16,33-66 0,-33 0 15,0-1-15,0-32 16,0 33-16,0-34 15,-33 67-15,0-33 16,0 33-16,-33-33 0,33 66 16,-33 0-16,0 0 15,-33-1-15,33 34 16,-33 0-16,0 34 15,32-34-15,-32 33 0,33 0 16,0 0-16,-33 0 16,33 0 15,33-33-16</inkml:trace>
  <inkml:trace contextRef="#ctx0" brushRef="#br0" timeOffset="38689.3211">24970 11079 0,'66'0'31,"0"67"-16,-33-67-15,0 33 16,1 0-16,-1-33 0,0 33 16,0-33-16,33 0 15,-33 33-15,0-33 16,0-33-1</inkml:trace>
  <inkml:trace contextRef="#ctx0" brushRef="#br0" timeOffset="38907.7225">25698 10914 0,'-33'0'47,"0"0"-31</inkml:trace>
  <inkml:trace contextRef="#ctx0" brushRef="#br0" timeOffset="39609.143">23614 11609 0,'-33'33'16,"0"33"-1,33-33 1,-33 33-16,33-33 16,0-66 30,0 0-46,0 0 16,0-33-16,33 33 16,-33-33-1,-33 66 32,0 66-31,33-33-16,0 0 0,0 0 15,0 0-15,-33 0 16,33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30T12:47:21.46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2282 4366 0,'33'0'47,"33"33"-32,0 0 1,-33 0 0,1-33-1,32 33-15,-33-33 16,33 33-16,0-33 0,0 0 0,33 0 15,-32 33-15,32-33 16,0 0-16,0 0 16,0 0-16,1 0 15,-1 0-15,33 0 0,0-33 16,1 33-16,-1 0 15,0-33-15,1 33 16,-1-33-16,33 33 16,-32-33-16,32 33 0,-33-33 15,34 33-15,-1 0 16,-33-33-16,34 33 15,-1 0-15,0-33 16,1 33-16,-1 0 0,0 0 16,1 0-16,-1 0 15,1 0-15,-1 0 16,0-34-16,1 34 15,-1 0-15,33 0 0,-32 0 16,-1 0-16,1 0 16,-1 0-16,0 0 15,1 0-15,32 0 16,-33-33-16,1 66 0,-1-66 15,1 66-15,-1-33 16,33 0-16,-32 0 16,-1 0-16,0 0 15,1 0-15,-1 0 16,34 0-16,-67 34 0,33-34 15,-32 0 1,-1 33-16,0-33 16,0 33-16,-32-33 0,-34 33 15,-33-33-15,0 33 16,-33-33-1</inkml:trace>
  <inkml:trace contextRef="#ctx0" brushRef="#br0" timeOffset="788.4073">1356 7408 0,'0'33'16,"33"34"-16,-33-1 15,33-33-15,-33 33 16,33 0-16,0 0 16,0 0-16,0-33 0,1 34 15,-1-34-15,0 0 16,33-33-1,0 0 1,-33-33-16,0-33 0,0-1 16,0 1-16,33 0 15,-33-33-15,34 0 16,-1-1-16,0-32 15,0 33-15,33-33 0,0-1 16,-32 34-16,32 0 16,33 0-16,-33-34 15,1 67-15,-1-33 16,0 66-16,-33 0 15,0 0-15</inkml:trace>
  <inkml:trace contextRef="#ctx0" brushRef="#br0" timeOffset="7218.2619">8301 10649 0,'33'0'32,"0"0"-32,34 0 15,-34 0 1,33-33-1,-33 33 1,33 0-16,-33 0 0,0 0 16,0 0-16,33 0 15,-33 0-15,34 0 16,-1 0-16,-33 0 15,33 0-15,0 0 0,0 0 16,0 0-16,1 0 16,-1 0-16,33 0 15,-33 0-15,0 0 16,0 0-16,34 0 0,-34 0 15,0 0-15,33 0 16,-33 0-16,33 0 16,-32 0-16,-1 0 15,33 0-15,-33 0 0,33 0 16,-33-33-16,34 33 15,-34 0-15,33 0 16,-33 0-16,33 0 16,1 0-16,-34 0 0,33 0 15,-33 0-15,33 0 16,1 0-16,-1 0 15,-33 0-15,33 0 16,0 0-16,1 0 0,-1-33 16,0 33-16,0 0 15,0 0-15,1 0 16,-34 0-16,33 0 15,0 0-15,-33 0 0,34 0 16,-34 0-16,0 0 16,0 33-16,-33-66 15,33 66-15,-33-33 16,0 0-16,-66-33 62,-33 33-62,33 0 16,-33-33-16</inkml:trace>
  <inkml:trace contextRef="#ctx0" brushRef="#br0" timeOffset="8789.6745">2811 11576 0,'33'33'78,"0"-33"-63,33 0 1,-32 0-16,32 0 16,-33 0-16,0 0 15,33 0-15,0 0 0,-33 0 16,33 0-16,1 0 15,-1 0-15,0 0 16,0 0-16,0 0 0,0 0 16,0 0-16,34 0 15,-34 0-15,0 0 16,33 0-16,-33 0 15,0 0-15,34 0 0,-34 0 16,33-33-16,-33 33 16,33 0-16,1 0 15,-34 0-15,33 0 16,0-34-16,-33 34 0,34 0 15,-1 0-15,-33 0 16,33 0-16,0 0 16,1 0-16,-34 0 15,33 0-15,0 0 0,-33 0 16,33 0-16,1 0 15,-1 0-15,-33 0 16,33 0-16,1 0 16,-1 0-16,-33 0 0,33 0 15,0 0-15,1 0 16,-34 0-16,33 0 15,0 0-15,0 0 16,-33 0-16,34 0 0,-1 0 16,-33 0-16,33 0 15,1 0-15,-34 0 16,33-33-16,0 66 15,-33-33-15,33 0 0,-32 0 16,32 0-16,-33 0 16,33 0-16,-33 34 15,34-34-15,-34 0 16,0 0-16,33 0 15,-33 0-15,33 33 0,-32-33 16,32 0-16,-33 0 16,0 0-16,33 0 15,-33 0-15,34 0 0,-34 0 16,0 0-16,33 0 15,-33-33-15,34 33 16,-34 0-16,33-34 16,-33 34-16,33 0 0,-33-33 15,1 33-15,32 0 16,-33-33-16,33 33 15,-33 0-15,0 0 16,34-33-16,-34 33 0,0 0 16,0 0-16,-33 0 15,33 0-15,0 0 16,-32 0-16,-1 0 15,0 0-15,0 0 16,-66 0 15,-33 0-31,-1 33 16,1-33-16,0 0 0</inkml:trace>
  <inkml:trace contextRef="#ctx0" brushRef="#br0" timeOffset="9850.8828">6284 12435 0,'33'0'47,"33"0"-31,-33 33-16,0-33 15,33 0-15,-33 0 16,34 34-16,-1-34 16,0 0-16,0 33 15,0-33-15,0 0 0,34 33 16,-1-33-16,-33 33 15,33-33-15,0 0 16,1 0-16,-1 33 16,0-33-16,0 0 0,34 0 15,-34 33-15,0-33 16,33 0-16,-33 0 15,1 0-15,32 0 16,-33 0-16,33 0 0,1 0 16,-34 0-16,33 0 15,-33 0-15,34-33 16,-34 33-16,33 0 15,-32 0-15,32 0 0,-33-33 16,33 33-16,-32 0 16,-1 0-16,0 0 15,33 0-15,-33 0 16,1 0-16,-1 0 15,0 0-15,0 0 0,34 0 16,-34 0 0,0 0-16,0 0 0,1 0 15,-1 0-15,0 0 0,0 0 16,-33 0-16,34 33 15,-1-33-15,0 0 16,0 0-16,0 0 16,-32 0-16,32 33 0,0-33 15,0 33-15,-33-33 16,34 0-16,-34 33 15,0-33-15,0 33 16,0-33-16,0 33 0,0-33 16,-32 33-16,32-33 15,-33 0-15,0 0 16,0 0-16,33 33 15,-99-66 63,-33 33-62,33 0 0,0 0-16,0 0 15,0 0-15</inkml:trace>
  <inkml:trace contextRef="#ctx0" brushRef="#br0" timeOffset="14570.1211">2811 13758 0,'33'0'94,"0"33"-78,33-33-16,-32 0 15,-1 0-15,0 0 16,33 33-16,-33-33 15,0 0-15,33 0 16,0 0-16,-33 0 0,34 34 16,-1-34-16,0 0 15,0 0-15,0 0 16,0 0-16,0 0 15,34-34-15,-34 34 16,0 0-16,33 0 0,-33-33 16,33 33-16,-32 0 15,32 0-15,-33-33 16,33 33-16,0 0 15,-32 0-15,32 0 0,0 0 16,-33-33-16,33 33 16,1 0-16,-34 0 15,33 0-15,0 0 16,-33 0-16,34 0 0,-1 0 15,0 0-15,-33-33 16,33 33-16,1 0 16,-1 0-16,-33 0 15,33 0-15,0 0 0,-32 0 16,32 0-16,0 0 15,-33 0-15,33 0 16,1 0-16,-34 0 16,33 0-16,0 0 0,-33 0 15,33 0-15,1 0 16,-34 0-16,33 0 15,-33 33-15,33-33 16,-32 0-16,32 0 0,-33 0 16,33 0-16,-33 0 15,34 0-15,-34 0 16,33 0-16,-33 0 15,33 0-15,-33 0 0,34 0 16,-34 0-16,33 0 16,-33-33-16,33 33 15,-33 0-15,34 0 16,-34 0-16,33 0 0,-33 0 15,33 0-15,1 0 16,-34 0-16,33 0 16,-33 0-16,33 0 15,-32-33-15,-1 33 0,33 0 16,-33 0-16,33 0 15,-33 0-15,1-33 16,-1 33-16,33 0 16,-33 0-16,0 0 0,0 0 15,0 0-15,1 0 16,-1 0-16,33 0 15,-33 0-15,0 0 16,0 0-16,1 0 0,-1 0 16,0 0-16,0 33 15,0-33-15,-33 0 16,33 0-16,1 0 15,-34 33-15,0-33 0,0 0 16,33 0 0,-132 0 30,0 0-30,33 0-16,-34 0 16,-32 33-16,33-33 15,-33 0-15,0 0 0,-1 0 16,1 33-16,0-33 15,-33 33-15,32-33 16</inkml:trace>
  <inkml:trace contextRef="#ctx0" brushRef="#br0" timeOffset="15053.7242">9955 14585 0,'33'0'16,"33"0"-1,-33 0 1,0-33-1,33 33 1,-32-33-16,-1 33 16</inkml:trace>
  <inkml:trace contextRef="#ctx0" brushRef="#br0" timeOffset="16319.734">10418 14519 0,'-33'33'31,"0"-66"-16,-33 33 1,33 33 0,-34-33-1,1 0 1,0 0-1,0 33 1,33-33-16,0 0 16,0 0-16,-33 0 0,33 33 15,0-33-15,-34 0 16,34 0-16,-33 0 15,0 33-15,33-33 16,-33 0-16,33 0 0,-33 33 16,-1-33-16,1 0 15,0 0-15,0 0 16,0 33-16,0-33 15,0 0-15,-1 0 0,1 0 16,0 0-16,0 34 16,0-34-16,0 0 15,0 0-15,-1 0 16,1 0-16,0 0 0,-33 0 15,33 0-15,0 0 16,-1 0-16,1 0 16,0 0-16,0 0 0,0 33 15,0-33-15,0 0 16,-1-33-16,1 33 15,0 0-15,0 0 16,0 0-16,0 0 0,0 0 16,-1 0-16,1 0 15,0 0-15,0 0 16,0 0-16,0 0 15,0 0-15,-1 0 0,1 0 16,0 0-16,0 0 16,0 0-16,0 0 15,-1 0-15,1 0 16,0 0-16,0 0 0,0 0 15,0 0-15,33 0 16,-33 0-16,-1 0 16,1 0-16,0 0 15,0 0-15,33 0 0,-33 0 16,0 0-16,-1 0 15,1 0-15,33 0 16,-33 0-16,0 0 16,0 0-16,33-34 15,-33 34-15,-1 0 0,34 0 16,-33 0-16,0 0 15,33 0-15,-33 0 16,33 0-16,-33 0 16,33 0-16,-34 0 0,1-33 15,33 33-15,-33 0 16,33 0-16,-33 0 15,33 0-15,-33 0 16,33 0-16,-34 0 0,34 0 16,-33 0-16,33 0 15,0 0-15,-33 0 16,33 0-16,0 0 15,-33 0-15,33 33 0,-1-33 16,1 0-16,-33 0 16,33 0-16,0 0 15,-33 0-15,33 0 16,0 0-16,0 0 0,0 0 15,0 0-15,-1 0 16,1 0-16,0 0 16,0 0-16,0 0 15,0 34-15,0-34 0,0 0 16,0 0-16,-33 0 15,0 33 1,-1-33 0,34 0-1,-33 33 1,33-33-1,0 0 1,0-33-16,0 33 31</inkml:trace>
  <inkml:trace contextRef="#ctx0" brushRef="#br0" timeOffset="18155.7497">7805 15445 0,'33'0'46,"0"0"-46,34 0 16,-34 33 0,0-33-1,33 0-15,-33 0 16,0 0-16,33 0 0,0 0 15,-33 0-15,33 0 16,1 0-16,-1 33 0,0-33 16,0 0-16,0 0 15,0 0-15,0 0 16,1 0-16,32 0 15,-33 0-15,0 0 16,33 0-16,-33 0 0,34 0 16,-34 0-16,33 0 15,0 0-15,-33 0 16,34-33-16,-34 33 0,33 0 15,-33 0-15,33 0 16,-32 0-16,32 0 16,-33 0-16,33-33 15,-33 33-15,0 0 0,34 0 16,-34 0-16,33-33 15,-33 33-15,0 0 16,0 0-16,34 0 16,-34 0-16,0-33 0,0 33 15,0 0-15,0 0 16,1 0-16,-1 0 15,0 0-15,0 0 16,0 0-16,0 0 0,0 0 16,1 33-16,-1-33 15,0 0-15,0 0 16,0 0-16,-33 0 15,33 33-15,-33-33 0,34 0 16,-34 0-16,0 33 16,0-33-16,0 0 15,33 0 1,-33 33-16,0-33 31,-33 0 31</inkml:trace>
  <inkml:trace contextRef="#ctx0" brushRef="#br0" timeOffset="19225.9589">10881 16570 0,'-99'0'0,"33"33"16,-1-33-16,-32 0 16,33 0-16,0 33 15,0-33-15,-33 0 0,32 0 16,1 0-16,0 0 15,-33 0-15,33 0 16,0 0-16,-34 0 16,34 0-1,-33 0-15,33 0 16,-33 0-16,33 0 0,-34 0 15,1 0-15,33 0 16,-33 0-16,0 0 0,32 0 16,-32 0-16,33 0 15,-33 0-15,33 0 16,-34 0-16,34 0 15,-33 0-15,0-33 0,33 33 16,-33 0-16,32 0 16,-32 0-16,33 0 15,-33 0-15,0 33 16,32-33-16,-32 0 0,0 0 15,33 0-15,-33 0 16,-1 0-16,34 0 16,-33 33-16,33-33 15,-33 0-15,-1 0 0,34 0 16,-33 0-16,33 33 15,-33-33-15,-1 0 16,34 0-16,-33 0 16,33 33-16,-33-33 0,33 0 15,-1 0-15,-32 0 16,33 0-16,-33 33 15,33-33-15,0 0 16,-1 0-16,-32 0 0,33 0 16,0 33-16,-33-33 15,33 0-15,-1 0 16,1 0-16,0 0 15,-33 0-15,33 0 0,0 0 16,-1 0-16,1 0 16,0 0-16,0-33 15,0 33-15,0 0 16,0 0-16,-1 0 15,1 0-15,0 0 0,0-33 16,0 33-16,0 0 16,0 0-16,-1 0 15,1 0-15,0 0 0,0 0 16,33 0-16,-33 0 15,0-33-15,-1 33 16,34 0-16,-33 0 16,0 0-16,33 0 15,-33 0-15,33 0 0,-33 0 16,33 0-16,-34 0 15,34 0-15,0 0 16,-33 0-16,33 0 16,0 0-16,-33 0 0,33 0 15,-33 0-15,33 33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2:39:35.6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1455 6284 0,'0'66'16,"0"-33"-1,33 33 1,0-33 0,0-33-1,34 33 1,-34-66-1,0 33-15,0-66 16,33 33-16,0-66 16,0 33-16,0-34 0,34 1 15,-1 0-15,0 33 16,-33 0-16,33 0 15,-32-1-15,-34 34 16,33 33-16,-33 0 16,-33 33-1</inkml:trace>
  <inkml:trace contextRef="#ctx0" brushRef="#br0" timeOffset="1681">4002 8004 0,'0'33'15,"0"33"1,0-33-1,33 33 1,-33-33 0,33 0 15,0-33 0,0-33-15,0 0-1,0 0-15,33-33 16,-33 0-16,34 0 0,-1-34 15,33 34-15,-33-33 16,33 33-16,-33-33 16,1 32-16,32 1 15,-33 33-15,-33-33 0,33 66 16,-33 0-1,-33 33 1</inkml:trace>
  <inkml:trace contextRef="#ctx0" brushRef="#br0" timeOffset="9399">5093 10220 0,'33'-34'31,"33"34"-15,-32 0 0,-1 0-1,0 0-15,0 0 0,33 0 16,-33 0-16,33 0 15,-33 0-15,33 0 16,0 0-16,1 0 16,-34 0-16,33 0 0,33 0 15,-33 0-15,0 0 16,0 0-16,1 0 15,32 0-15,-33 0 16,0 0-16,0 0 16,34 0-16,-34 0 0,33 0 15,-33 0-15,33 0 16,-33 0-16,34 0 15,-1 0-15,-33 0 16,33 0-16,-33 0 0,34 0 16,-1 0-16,-33 0 15,33 0-15,0-33 16,-32 33-16,32 0 15,0 0-15,0 0 0,-33 0 16,34 0-16,-1 0 16,-33 0-16,33 0 15,0-33-15,1 33 16,-34 0-16,33 0 0,0 0 15,-33 0-15,33 0 16,1 0-16,-34 0 16,33 0-16,0-33 15,1 33-15,-34 0 0,33 0 16,0 0-16,0 0 15,-33 0-15,34 0 16,-34 0-16,33 0 16,-33 0-16,33 0 0,-32 0 15,32 0-15,-33 0 16,0 0-16,33 0 15,-33 0-15,34 0 16,-34 0-16,0 0 0,33 0 16,-33 0-16,0 0 15,34 0-15,-34-33 16,0 33-16,0 0 15,33 0-15,-33 0 0,1 0 16,-1-33-16,0 33 16,0 0-16,-33 0 15,33-33-15,-33 33 16,33 0-16,-32-33 15,-68 0 32,1 33-47,-33 0 0,0 0 16,0 0-16,0-33 15,0 33-15</inkml:trace>
  <inkml:trace contextRef="#ctx0" brushRef="#br0" timeOffset="10314">7673 11079 0,'-33'0'16,"-33"0"-16,0 0 16,32 34-1,1-34-15,0 0 16,0 0-16,0-34 15,0 34-15,0 0 0,-33 0 16,33 0-16,-33 0 16,33 0-16,-34 0 15,1-33-15,0 33 16,0 0-16,0 33 0,0-33 15,0 0-15,-1 0 16,1 0-16,-33 0 16,33 34-16,0-34 15,0 0-15,-1 0 16,-32 33-16,33-33 0,0 0 15,0 0-15,0 0 16,33 0-16,-34 0 16,1 0-16,0 0 0,33 0 15,-33 0-15,33-33 16,-33 33-16,33 0 15,-33 0-15,32 0 16,1 0-16,-33 0 16,33 0-16,0 0 0,0 0 15,0 0-15,0 0 16,-33 33-1,33-33 1,0 0 0,33 0 15</inkml:trace>
  <inkml:trace contextRef="#ctx0" brushRef="#br0" timeOffset="11943">8897 10616 0,'-33'0'0,"-1"33"16,-32 1-16,0-1 16,0 0-16,0 33 15,-33 0-15,33 33 0,-34-33 16,34 34-16,-33-34 15,33 33-15,0-33 16,0 0-16,32 33 16,-32-65-16,66 32 0,0-33 15,66-33 16,-32-33-31,-1 0 16,33 0-16,0-1 16,0 1-16,33-33 0,0-33 15,1 33-15,-1-33 16,33 33-16,-33-34 15,34 1-15,-1 0 16,0 33-16,1 0 0,-34-1 16,0 34-16,0 0 15,-33 33-15,-33 0 16,-66 99-1,-33-65 1,0 65-16,-33-33 16,0 33-16,-34 0 15,1 34-15,33-1 16,-33-33-16,32 33 0,34 1 15,0-1-15,0-66 16,33 33-16,0-66 16,33 34-16,33-67 15,33-33-15,-33-1 16,33-32-16,33 0 15,1-33-15,-1 0 16,33 0-16,0-34 16,34 34-16,-1-33 0,1-1 15,-1 34-15,0 0 16,34 0-16,-34 33 15,-33-34-15,34 67 16,-67 0-16,0 0 0,-33 33 16,-33 0-16,-33 66 31,0-33-31,-99 34 15,33-1-15,0 0 16,-33 33-16,-1-33 0,1 33 16,0 1-16,0-1 15,33 0-15,-34 0 16,67-33-16,-33 1 0,66-1 15,0-33 1,33-33 0,0 0-16,33-33 15,-32 0-15,65-33 16,-33 32-16,66-32 0,-33-33 15,34 33-15,-34-33 16,66 0-16,-32-1 16,32 1-16,0 33 0,1-33 15,-34 33-15,33-1 16,-32 34-16,-34-33 15,0 66-15,-66-33 16,33 66-16,-132 0 16,33 33-1,-66 1-15,0 32 16,-34-33-16,1 66 15,0-33-15,-1 34 16,34-34-16,-33 0 0,66 33 16,-33-65-16,65 32 15,-32-66-15,66 33 16,66-33-1,-32-66 1,32 0-16,33-33 16,0 0-16,0 0 15,1-34-15,32 34 16,33-33-16,1 0 0,-34 33 15,33-34-15,34 34 16,-34-33-16,0 33 16,34 33-16,-67-33 15,34 66-15,-34-33 0,0 33 16,-66 0-16,0 33 15,-33 0 1,-99 33 0,0-33-16,0 33 0,-33 0 15,0-33-15</inkml:trace>
  <inkml:trace contextRef="#ctx0" brushRef="#br0" timeOffset="14745">1588 12435 0,'33'33'31,"0"34"-15,-33-34-16,33 0 15,-33 0-15,33 33 16,0-33 15,33-33-15,-33-33-1,-33-33-15,33 33 16,-33 0-16,33-33 16,0-34-16,0 34 15,0 0-15,1 0 0,-1 0 16,0 0-16,0 33 15,0-34-15,0 34 16,-33 0-16,66 0 16,-33 33-1</inkml:trace>
  <inkml:trace contextRef="#ctx0" brushRef="#br0" timeOffset="17196">4994 14552 0,'33'0'63,"0"33"-48,0-66 1,33 33 0,1-33-1,-34 33-15,0 0 0,0 0 16,33 0-16,-33 0 15,0 0-15,0 0 16,33 0-16,-33 0 16,0 0-16,34 0 15,-34 0-15,33 0 0,-33-33 16,33 66-16,-33-66 15,33 33-15,-33 0 16,33 0-16,-33 0 16,34 0-16,-34 0 0,33 0 15,0 0-15,-33 0 16,33 0-16,0 0 15,-33 0-15,34 0 16,-1 0-16,-33 0 0,33-33 16,0 33-16,-33 0 15,33 0-15,0 0 16,-32 0-16,32-33 15,0 33-15,-33 0 0,33 0 16,-33 0-16,33 0 16,0 0-16,-33 0 15,34-33-15,-34 33 16,33 0-16,0 33 0,-33-66 15,33 66-15,0-33 16,-33 0-16,34 0 16,-1 0-16,-33 0 15,33 0-15,0 0 0,0 0 16,-33 33-16,33-33 15,1 0-15,-1 0 16,0 0-16,0 0 16,-33 0-16,33 0 0,0 0 15,1 0-15,-1 0 16,0 33-16,0-33 15,0 0-15,0-33 16,0 33-16,1 33 0,-1-33 16,0-33-16,-33 33 15,33 0-15,0 0 16,0 0-16,1 33 15,-1-33-15,0 0 0,0 0 16,0 0-16,-33-33 16,33 33-16,0 0 15,1 0-15,-1 0 16,0 0-16,0 0 15,-33 0-15,33 0 0,0 0 16,1 0-16,-1 0 16,0 0-16,0 0 15,-33 0-15,33 0 0,0-33 16,0 33-16,1 0 15,-1 33-15,0-33 16,0 0-16,0 0 16,-33 0-16,33 0 15,1 0-15,-1 0 0,-33 0 16,33 0-16,0 0 15,0 0-15,0 0 16,-33 33-16,34-66 0,-1 33 16,-33 0-16,33 0 15,-33 0-15,33 0 16,-33 0-16,33 0 15,1 0-15,-34 0 16,33-33-16,-33 33 0,0 0 16,33 0-16,-33 0 15,0 0-15,0 0 16,33 0-1,-32-33-15,-68 66 125,-32-33-94,66 0-31</inkml:trace>
  <inkml:trace contextRef="#ctx0" brushRef="#br0" timeOffset="19510">1521 16206 0,'0'33'94,"33"33"-79,1 0 1,-1 0 0,0-33-1,-33 0-15,33 0 0,0 34 16,-33-34-16,33 0 15,-33 0-15,33 33 16,0-33 0,33 0-1,-33-66 1,0-33-1,0 33 1,-33-33-16,33 0 0,1-1 16,-1 1-16,0 0 15,0 0-15,0 0 16,0 0-16,0 0 15,0 32-15,0-32 0,0 33 16,0-33-16,0 33 16,0 33-16,34-33 15</inkml:trace>
  <inkml:trace contextRef="#ctx0" brushRef="#br0" timeOffset="63059">13461 17231 0,'33'33'78,"0"0"-63,0 0 1,0 33-1,0-33 1,0 34 0,-33-1-1,33-33 1,0 33-1,0-33 1,0 0 0,0-66 155,1 0-155,-1 0-16,0-33 15,0 0-15,33-1 16,33-32-16,0 0 16,34 0-16,-1-34 0,0 34 15,34-33-15,-34 33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2:44:14.49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1951 3440 0,'-66'0'16,"33"0"-1,-33 33-15,0 0 16,0 33-16,0 0 16,-1 0-16,-32 33 15,33 1-15,-33 32 0,33-33 16,-1 33-16,1 1 15,0-1-15,0 33 16,33-32-16,-33-1 16,33 33-16,0-32 15,0 65-15,33-33 0,-33 1 16,-1-1-16,34 34 15,0-34-15,-33 33 16,33-32-16,0-1 0,0 34 16,33-34-16,-33 0 15,34-32-15,-1-1 16,0 0-16,-33 0 15,33-32-15,33-1 16,-33 0-16,0-33 0,33 33 16,-33-32-16,33-1 15,-33 0-15,34 0 16,-1 0-16,-33-33 15,33 0-15,0 33 0,-33-32 16,0-34-16,33 33 16,-32 0-1,-34-66 188,-34 0-187,34-1-1,0 1 1,0-33-16,0 33 15,0-33-15,0 0 0,0 33 16,0-33-16,0 0 16,34-1-16,-34 1 15,0 33-15,33-33 16,-33 33-1,0 66 48,0 33-48,0-33 1,0 33-16,0-33 16,0 34-16,0-1 0,33 0 15,-33 0-15,33 0 16,-33 0-16,0 0 15,33 1-15,-33-1 16,33 0-16,-33-33 0,33 33 16,-99-66 77,33-33-77,-33 33-1,-1 0-15,34 33 16,0-33-16,-33 0 16,33 33-16,0 0 15,0-33-15,0 33 16,0 0-16,-33 0 0,33 1 15,-1-1 1,1 0 15,0 0-15</inkml:trace>
  <inkml:trace contextRef="#ctx0" brushRef="#br0" timeOffset="883">1521 10385 0,'33'33'32,"1"33"-17,-34-33-15,33 0 16,0 0-16,-33 0 0,33 34 15,-33-34-15,0 0 16,33 33 0,0-33-1,-33 33 1,66-66 15,-33-66-15,-33 33-16,33 0 0,0-33 15,0-1-15,0 1 16,0 0-16,34 33 15,-34-33-15,0 33 16,0 0-16,0 0 0,33-33 16,-33 66-1,0 66 16,-33-33-31</inkml:trace>
  <inkml:trace contextRef="#ctx0" brushRef="#br0" timeOffset="2582">1588 12005 0,'33'34'94,"-33"-1"-78,33 0-1,-33 0 1,0 33-16,33-33 15,-33 0-15,33 0 0,-33 0 16,33 33 0,33-33-1,-66-33 16,33-66 1,0 0-17,-33 0-15,33 0 0,0 0 16,0-34-16,34 34 15,-1 0-15,0-33 16,0 66-16,0-33 16,33 33-16,-66 0 0,34 0 15,-34 33-15,33 0 16,-66 33-1</inkml:trace>
  <inkml:trace contextRef="#ctx0" brushRef="#br0" timeOffset="6854">1819 13527 0,'33'33'15,"33"33"1,-33-66 0,33 33-16,1-33 0,-1 0 15,0 0-15,33 0 16,0-33-16,1 33 15,-1 0-15,33-33 0,0 33 16,1 0-16,32 0 16,-33-33-16,34 33 15,-34 0-15,33 0 16,1 0-16,32 0 15,-33 0-15,1 0 0,-34 0 16,33 33-16,1-33 16,-34 33-16,34-33 15,-34 0-15,0 0 16,0 33-16,-32-33 0,32 0 15,-33 0-15,0 0 16,-33 0-16,1 0 16,-34 0-1,-66-66 1,-34 66-1,34-33-15,-66 0 16,0 0-16,-33 33 16,32-33-16,-65 33 0,33-33 15,-34 33-15,1-33 16,-33 33-16,32 33 15,-32-33-15,-1 33 16,1-33-16,0 66 0,-1-33 16,34 0-16,-34 33 15,34-33-15,33 33 16,-34 0-16,34-32 15,33 32-15,33 0 0,-34-33 16,67 0-16,0 0 16,33 0-1,33 0 1,33 0-16,1-33 0,-1 0 15,33 0-15,0 0 16,33 0-16,1-33 16,-1 0-16,0 33 15,34-33-15,-1-33 0,0 33 16,1 0-16,32 0 15,1-33-15,-34 32 16,33 1-16,1 0 16,-34 33-16,1-33 0,-1 33 15,-33 0-15,1 0 16,-34 0-16,-66 33 15,33-33-15,-165-33 32,33 33-17,-34-33-15,1 33 16,-33 0-16,-33 0 15,32 0-15,-32 33 0,0-33 16,32 66-16,1-33 16,33 1-16,33-1 15,33 0-15,66-33 31,0 0-31,33-33 0,33 0 16,0-1-16,0 1 16,34 0-16,-1-33 15,-33 33-15,1 0 0,-1 0 16,0 0-16,-33 0 15,0 0-15,-33 33 16,-99-33 15,0 33-31,-33-33 0,0 66 16,-34-33-16,-32 33 15,33 0-15,-34 0 16,1 0-16,33 33 16,-1 0-16,1-33 0,66 33 15,-33-66-15,66 34 16,66-101 15,33 34-31,0 0 16,33-33-16,0 0 15,-32 33-15,32-33 16,-33 0-16,0 66 15,-33-67-15,-66 67 32,0 0-32,-66-33 15,33 66-15,-34 1 16,1-1-16,0 0 0,-33 33 15,32 0-15,1 33 16,0-33-16,33-33 16,0 34-16,33-67 15,33-34 1,33 1-1,0-66-15,0 33 16,0 0-16,33 0 16,-33 0-16,-33-1 0,0 1 15,-66 33 1,33 33-1,-66 0-15,33 66 16,-34-33-16,1 34 16,33-1-16,-33 33 0,0 0 15,32 0-15,1-32 16,0-1-16,66 0 15,-33-132 17,33 33-32,33-67 15,-33 34-15,33 0 16,-33-33-16,0 66 15,0-33-15,-33 33 16,0 33-16,-33-33 16,0 66-16,0 0 15,-1 0-15,1 33 16,0 0-16,33 0 0,-33 0 15,33 0-15,0 1 16,33-1-16,-33-33 16,33 0-16,66-99 31,-33 0-31,0-1 15,33-32-15,-33 0 16,0 0-16,0 33 16,0 0-16,1-1 0,-34 34 15,-67 33 1,34 33-1,-33 34 1,33-1-16,0 0 0,33 33 16,-33 0-16,0-33 15,33 34-15,0-34 16,0-33-16,33 0 15,0-33-15,33-33 16,-33-33 0,0 33-16,0-67 15,-33 34-15,33 0 16,1 0-16,-34 33 0,0 0 15,-34-33 1,-32 66 0,33 66-1,0-33-15,0 33 16,33 0-16,-33 0 0,33 0 15,33 1-15,-33-1 16,33 0-16,-33 0 16,33-33-16,0-33 0,33 0 15,-32-33-15,32 0 16,0-33-16,0 0 15,33-34-15,-33 34 16,0-33-16,1 0 16,-1 33-16,0 0 0,-33 33 15,0-1-15,-33 134 31,0-34-15,-33 33-16,33 0 16,0 0-16,-33 1 15,33-34-15,0 33 16,33-99-1,66-33-15,-66-33 16,33 0-16,1-34 16,-1 1-16,0 0 15,0 0-15,0 33 16,0-34-16,-33 67 0,0 0 15,-66 133 17,33-34-17,-33 33-15,0-33 0,33 0 16,-33 33-16,66-32 15,0-67 1,0-34 0,0 34-16,34-66 0,-1 33 15,-33-33-15,33 0 16,0 0-16,0 0 15,-33 33-15,0-34 16,0 67 0,-66 34-1,33 32 1,-33 0-16,33 0 15,-33 33-15,33-66 0,0 33 16,66-33 0,-33-33-1,34-33-15,-34 0 16,33-33-16,0 0 15,0 0-15,0 0 0,33 0 16,-65-1-16,32 1 16,-33 33-16,0 0 15,-66 66 16,0 33-31,0 1 16,33 32-16,-33 0 16,-1-33-16,34 33 15,0-66-15,0 34 0,67-34 16,-34-33-1,0-33-15,33-1 16,0 1-16,0-33 16,0 0-16,34 0 0,-34 0 15,0 0-15,0 0 16,0 32-16,-33-32 15,0 66-15,-33 33 32,0 67-17,-33-34-15,0 0 16,33 0-16,-33 0 15,33-33-15,66 0 32,-33-33-32,0-33 15,34 0-15,-1 0 16,-33-33-16,33 33 0,33-33 15,-66 0-15,33 33 16,0-34-16,-32 67 16,-1-33-1,-66 99 1,-34 1-1,34 32-15,0-33 16,-33 33-16,33 0 16,0 1-16,33-1 0,-33-33 15,33 0-15,66 0 16,-33-66-1,0 0-15,33-33 16,0 0-16,1-33 0,-1 33 16,0 0-16,0-33 15,33 66-15</inkml:trace>
  <inkml:trace contextRef="#ctx0" brushRef="#br0" timeOffset="24620">24342 9161 0,'33'-33'31,"0"-33"-15,-33 33 0,33 0-16,-33-33 15,33 0-15,-33-1 0,33-32 16,0 0-16,0-33 15,-33 32-15,33-32 16,0 0-16,-33 0 16,33-1-16,0 1 0,1 0 15,-34-1-15,33 1 16,0 33-16,0-33 15,-33 32-15,33 1 16,0 33-16,-33 0 0,33 0 16,-33 33-16,0-33 15,0 32 79,0-32-79,33 0-15,-33 0 16,0 0-16,33 0 16,0-34-16,0 1 15,-33 0-15,33 0 0,0 0 16,0-1-16,34-32 15,-34 33-15,0 0 16,0-1-16,33 1 16,-33 33-16,0-33 0,33 0 15,-33 33-15,0-34 16,1 34-16,32 0 15,-33 0-15,0 0 16,0 0-16,0 32 16,-33 1-16,-33 100 62,-33-34-31,33-33 0,0 33 1,33-66-32</inkml:trace>
  <inkml:trace contextRef="#ctx0" brushRef="#br0" timeOffset="25801">24441 2480 0,'0'67'15,"0"-34"1,0 66-16,0-33 0,33 33 15,-33 0-15,33 1 16,-33-1-16,33-33 16,-33 0-16,0-33 15,33 33-15,-33 1 16,33-67 15,0-33-31,-33-1 16,0-32-16,0-33 0,0 33 15</inkml:trace>
  <inkml:trace contextRef="#ctx0" brushRef="#br0" timeOffset="26076">24838 2183 0,'33'66'16,"-33"-33"-16,0 33 16,0 33-16,33 1 15,-33-1-15,33 33 16,-33-33-16,33 1 15,-33-1-15,33-33 0,-33 0 16,0-33-16,0 33 16,-66-66 15,33 0-31,-33-66 15,33 33 1</inkml:trace>
  <inkml:trace contextRef="#ctx0" brushRef="#br0" timeOffset="26258">24540 3076 0,'33'0'47,"0"-33"-47,0 33 16,0-33-16,34 0 15,-34-1-15,0-32 16,33 33-16,-33 0 0,33-33 16,-33 33-16</inkml:trace>
  <inkml:trace contextRef="#ctx0" brushRef="#br0" timeOffset="26775">25235 2580 0,'-33'-66'15,"-1"66"1,1 33 0,0 0-1,0 0 1,0 33-16,33 0 0,0 33 15,-33-33-15,33 34 16,0-34-16,0 0 16,0-33-16,33-33 15,33 0 1,-33-66-1,-33 0 1,33 33-16,-33-34 0,0 1 16,34 0-16,-34 33 15,0-33-15,0 0 16,0 132 31,0-33-32,0 0-15,0 0 16,33 33-1,0-33-15,0-33 16,33 0 0,0-33-1,-33-33 1,33 0-1,-66 33-15</inkml:trace>
  <inkml:trace contextRef="#ctx0" brushRef="#br0" timeOffset="27374">25632 2282 0,'-34'33'16,"-32"-33"-1,33 33 1,-33 33 0,66-33-16,-33 34 15,33-34-15,-33 33 16,33-33-16,0 33 15,33-99 17,0 33-17,0-33 1,0-33-1,0 66-15,0 0 16,0 33 0,1 33-1,-1-33 1,-33 33-16,33 0 0,-33-33 15,0 33-15,0-32 16,33 32-16,-33 0 16,0-33-16,-33 0 0,33 0 15,0 0-15,-33 0 16,0 0 15,-1-33-15,-32-33-16,33 0 15,0-33 1,33 33-1,0 0-15,0-33 0,0 0 16,0-1-16,0 34 16,0-33-16,33 0 15,-33 33-15,0 0 16</inkml:trace>
  <inkml:trace contextRef="#ctx0" brushRef="#br0" timeOffset="27725">25830 2183 0,'0'66'16,"0"-33"-1,0 0-15,0 33 16,33-33-16,-33 0 15,0 34-15,0-34 0,33 33 16,-33-33 0,33-66 30,-66-33-30</inkml:trace>
  <inkml:trace contextRef="#ctx0" brushRef="#br0" timeOffset="27914">25665 2051 0,'66'-34'47,"0"34"-31,-33 0-16,0 0 15</inkml:trace>
  <inkml:trace contextRef="#ctx0" brushRef="#br0" timeOffset="28415">26293 2051 0,'0'-34'16,"0"1"15,-33 33-15,-33 67-1,66-34-15,-33 33 16,0 0-16,33 0 15,0 0-15,-33-33 16,66 33-16,0-66 16,0-33-1,33 0 1,-33-33-1,0 33-15,-33 0 16,33 0-16,0-33 16,0 99 46,-33 33-62,0-33 16,33 33-16,-33-33 15,33 33-15,0-33 0,-33 1 16,34-1-16,32 33 15,-33-33 1,0 0 0</inkml:trace>
  <inkml:trace contextRef="#ctx0" brushRef="#br0" timeOffset="29040">26227 3473 0,'-33'66'47,"33"-33"-31,-33 0-16,0 33 15,0 0-15,33 33 0,-34-32 16,1-1-16,0-33 15,33 33-15,66-99 32,-32-33-17,32 0 1,-33 33-16,0-1 15,0 34-15,0-33 16,0 33-16,33 0 16,-33 67-1,0-1 1,-33-33-16,0 33 0,-33-33 15,33 33-15,-33 0 16,0 0-16,33 1 16,-33-34-16,0 33 15,33-33-15,-33 0 16,33-99 15,0 33-31,0-33 16,33 32-16,-33-32 15</inkml:trace>
  <inkml:trace contextRef="#ctx0" brushRef="#br0" timeOffset="29427">26591 3770 0,'0'33'16,"0"34"-16,33-34 0,-33 33 16,0-33-16,33 33 15,33-33 1,-33-33-1,33-33-15,-33 0 16,0 0-16,-33-33 16,33 33-16,-33-34 15,33 34-15,-33 0 16,0-33-16,-33 0 15,0 33 1,0 0 0,-33 33-1,33 0-15,0 33 16,0 0 15,66-33-15,0-33-1</inkml:trace>
  <inkml:trace contextRef="#ctx0" brushRef="#br0" timeOffset="30007">27120 3737 0,'0'66'0,"33"1"16,-33-1-16,33 0 0,-33 0 16,33 0-16,-33-33 15,33 0-15,-33 0 16,33 33-1,-66-132 32,-33 33-31,66-33-16,-33 33 0,0 0 15,0-33-15,0 33 16,33-33-16,-33-1 16,0 1-16,33 0 15,0 0-15,0 0 0,0 0 16,0 0-16,0 33 15,0-34-15,33 34 16,-33-33-16,66 33 16,-33 33-1,33 0 1,-66 33-16,33 33 15,-66 0 1,33-32-16,0-1 16,-33 0-16,0 33 15,-33 0 1,33-33-1,0-33 1,-1-33 15,1-33-15,33 33-16</inkml:trace>
  <inkml:trace contextRef="#ctx0" brushRef="#br0" timeOffset="30497">27021 2977 0,'33'66'31,"-33"0"-31,33-33 15,-33 0-15,33 33 16,0 0-16,-33-33 0,33 34 16,0-1-16,-33-33 15,33 33 1,-33-33 15,33-99 0,-33 33-15,0 0-16,0-33 0,33-1 15,-33 34-15,0-33 16,33 33-16,-33 0 16,33 0 15,34 99-16,-34 0 1,-33-33-16,33 33 16,0-32-16,-33-1 15,33 0-15,0 0 16,0-99 15,-33 66-31</inkml:trace>
  <inkml:trace contextRef="#ctx0" brushRef="#br0" timeOffset="30749">27583 3043 0,'33'33'16,"0"33"0,0-33-1,0 33 1,0 0-16,-33-99 47</inkml:trace>
  <inkml:trace contextRef="#ctx0" brushRef="#br0" timeOffset="30928">27550 2712 0,'33'33'47,"0"-33"-32,0 0 1</inkml:trace>
  <inkml:trace contextRef="#ctx0" brushRef="#br0" timeOffset="31440">28046 2679 0,'-33'-66'16,"0"33"-1,0 33 1,0 33-1,-1 33-15,34-33 16,-33 33-16,33 33 16,0 1-16,0-34 15,0 0-15,33 0 0,-33-33 16,34 0-16,-1-33 15,33-33 1,-33 0 0,-33-33-16,33 33 0,0-33 15,0 33-15,-33-34 16,33 1-16,-33 33 15,0-33 1,0 132 15,0-33-31,0 33 16,-33 1-16,33-1 15,33 0-15,-33 33 0,0-33 16,33 33-16,0-32 16,0-1-16,0-33 15,0 33-15,1-33 16,-1-33-16,33 33 15,-66 0 1</inkml:trace>
  <inkml:trace contextRef="#ctx0" brushRef="#br0" timeOffset="32582">24276 9128 0,'0'-33'46,"-34"-33"-30,34 33 0,0 0-16,0-33 15,0 33-15,0-34 16,-33 1-16,33 0 0,0 0 15,0 0-15,0 0 16,0 0-16,33 32 16,-33-32-16,0 33 15,0 0-15,34 0 31,-34 99-15,33-33 0,-33 33-16,0 1 0,0-1 15,0 33-15,0-33 16,0 33-16,0 1 15,0-1-15,0 0 16,0-33-16,0 0 0,0 0 16,0 1-16,0-1 15,33-66 32,33-33-31,-33 0-1,0-1-15,0 1 16,0 33-16,0-33 0,33 0 15,-33 0-15,34 0 16,-34 0-16,33 0 16,0-33-16,-33 33 15,33 0-15,0 0 0,-33 0 16,33-1-16,-32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2:47:35.61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21927 4432 0,'66'33'31,"-32"-33"-15,-1 0-16,0 0 15,33 0-15,0 0 16,-33 0-16,33 0 16,33-33-16,-32 33 0,32 0 15,-33 0-15,33 0 16,0-33-16,1 33 15,32 0-15,-33 0 0,33 0 16,1 0-16,-1-33 16,0 33-16,1 0 15,-1 33-15,33-33 16,-32 0-16,32 0 15,-33 0-15,34 0 0,-1 0 16,0 0-16,1 33 16,-34-66-16,33 66 15,1-66-15,-1 33 16,0 0-16,1 0 0,-1 33 15,0-33-15,-32 0 16,32 0-16,-33 0 16,34 33-16,-34-33 15,0 0-15,1 33 0,-1-33 16,0 33-16,1 0 15,-34-33-15,0 33 16,-33-33-16,0 0 16,0 33-16,-33-33 0,34 0 15,-100 0 32,-67 0-47,34 0 16,0-33-16,0 0 15</inkml:trace>
  <inkml:trace contextRef="#ctx0" brushRef="#br0" timeOffset="2122.2122">15147 7011 0,'33'67'16,"-33"-1"-16,34 0 15,-34 0-15,33-33 0,-33 0 16,33 0-1,33-33 1,0 0 0,-33-33-16,33 0 0,-33-33 15,33 0-15,-33 0 16,34 0-16,-1-34 15,0 34-15,0 0 16,0 0-16,-33 33 0,0 0 16,0 33-16,34 33 15,-67 33 1</inkml:trace>
  <inkml:trace contextRef="#ctx0" brushRef="#br0" timeOffset="2499.2499">15313 8169 0,'0'66'15,"33"0"1,0-33-1,33 0 1,-33-33-16,0 0 16,0-33-16,33 0 0,-33-33 15,34 0-15,-1 0 16,0 0-16,0-33 15,33 32-15,-33-32 16,1 33-16,-1 33 0,-33 0 16,0 33-16,0 0 15</inkml:trace>
  <inkml:trace contextRef="#ctx0" brushRef="#br0" timeOffset="4251.4251">15180 9293 0,'34'34'46,"-1"-34"-14,0 33-17,0-33 1,0 0 15,0 0-15,33-33-16,0-34 15,-33 34 1,0-33-16,0 33 15,0-33-15,34 0 16,-34 33-16,0-33 0,33-1 16,-33 34-16,0 0 15,33-33-15,-33 66 16,0-33-1,-33 66-15</inkml:trace>
  <inkml:trace contextRef="#ctx0" brushRef="#br0" timeOffset="6193.6193">15081 12005 0,'33'34'32,"-33"32"-17,0 0 1,0-33-1,0 0-15,0 0 16,33 33-16,-33-33 0,0 0 16,0 0-16,33 34 15,-33-34 1,34 0-1,32-66 17,-66 0-32,33-1 15,0-32-15,-33 33 16,33-33-16,0 0 0,33 0 15,-33 0-15,0 0 16,33-1-16,-33 1 16,34 0-16,-1 33 15,-33 0-15,33 0 0,-33 0 16,0 0-16,33 33 15</inkml:trace>
  <inkml:trace contextRef="#ctx0" brushRef="#br0" timeOffset="7514.7514">15313 13163 0,'0'33'47,"0"33"-31,0 0-16,0 1 15,0-34-15,0 66 16,0-33-16,0 33 0,0-33 15,33 34-15,-33-34 16,33-33-16,-33 33 16,33-33-1,-33-99 1,0 66-1</inkml:trace>
  <inkml:trace contextRef="#ctx0" brushRef="#br0" timeOffset="8314.8314">15247 14288 0,'33'-34'16,"33"-65"0,-66 66-16,33-66 15,33 0-15,-33-1 16,0 1-16,33 0 0,-33 0 15,34-33-15,-1 32 16,0-32-16,0 33 16,33 0-16,-33-34 15,1 67-15,-1-33 0,0 33 16,0 0-16,-33 33 15,0-1 1</inkml:trace>
  <inkml:trace contextRef="#ctx0" brushRef="#br0" timeOffset="9518.9518">19414 14618 0,'-33'0'16,"0"-33"-16,-33 33 15,99-33 32,66 0-31,-66 33-16,33 0 15,-33 0-15,33 0 16,33 0-16,-32 0 16,32 0-16,0 0 0,0 0 15,0 0-15,1 0 16,32 0-16,-33 33 15,0-33-15,34 0 16,-34 33-16,0-33 0,-33 33 16,0 0-16,-32 67 15,-34-67 1,0 33-16,-34 33 15,1-33-15,-33 33 0,33 1 16,-33-1-16,0 0 16,33 0-16,-33-33 15,33 34-15,0-34 16,-1 33-16,1-66 15,0 33-15,0 0 0,33-33 16,0 34-16,-33-34 16,33 33-1,33-33 1,0 0-16,33 0 15,-32-33 1,32 0-16,-33 0 16,33 0-16,0 0 15,0-33-15,0 33 0,34-33 16,-1 33-16,-33-33 15,33 33-15,0-33 16,1 33-16,32 0 16,-33 0-16,0-33 0,0 33 15,-32 0-15,-1 0 16,0 33-16,-33-33 15,33 33 1,-99 33-16,0-33 16,0 33-1</inkml:trace>
  <inkml:trace contextRef="#ctx0" brushRef="#br0" timeOffset="10866.0865">23250 15743 0,'0'66'16,"33"0"-16,-33 33 0,0 0 15,0 34-15,0-1 16,0 0-16,0-32 16,0 32-16,0 0 15,-33-33-15,66 34 0,-66-34 16,33-33-16,0 33 15,33-66-15,-66 0 16,66-66 15,-66-33-15,33-33-16,0 0 15</inkml:trace>
  <inkml:trace contextRef="#ctx0" brushRef="#br0" timeOffset="11268.1267">22754 15710 0,'-66'33'0,"33"0"31,66-33 0,66 0-15,-66 0-1,33-33-15,1 0 16,-1 33-16,0-33 16,0-1-16,0 1 0,33 0 15,-32 0-15,-1 0 16,0 0-16,-33 33 15,33-33-15,-33 33 16,0 0-16,0 33 16,-33 0-1,0 33 1,-33 0-1,0-32-15</inkml:trace>
  <inkml:trace contextRef="#ctx0" brushRef="#br0" timeOffset="11604.1603">23945 16834 0,'-33'33'32,"33"0"-17,-33 33 16,66-99 1</inkml:trace>
  <inkml:trace contextRef="#ctx0" brushRef="#br0" timeOffset="12347.2346">24739 15511 0,'33'-99'0,"-33"66"0,0-33 15,0 33-15,0 0 16,-33 0 0,-1-1-1,-32 68-15,66-1 16,-33 0-16,0 33 15,33-33-15,-33 66 16,33-33-16,-33 33 0,33 1 16,0-1-16,0 0 15,0 33-15,33-32 16,-33 32-16,33 0 15,-33-33-15,33 34 16,0-34-16,0 0 0,0-33 16,1 0-16,32-32 15,-33 32-15,0-66 16,33 33-16,-33-33 15,0 0-15,33-33 0,-33 0 16,0-34-16,0 34 16,1-66-16,-1 33 15,0-33-15,0 0 16,-33-1-16,0-32 0,33 0 15,-33 0-15,0-1 16,-33 1-16,33 0 16,-33-1-16,33 1 15,-33 0-15,0 66 0,-1-34 16,1 34-16,0 0 15,-33 66-15,33-33 16,-33 33-16,0 0 16,33 33-16,-33 0 0,-1 33 15,34 0-15,0 1 16,-33-1-16,33 33 15,33-33-15,-33 33 16,33-33-16,0 1 0,0-1 16,0-33-16,33 33 15,-33-33-15,33 0 16,0 0-16</inkml:trace>
  <inkml:trace contextRef="#ctx0" brushRef="#br0" timeOffset="12769.2768">25069 16371 0,'0'66'31,"33"-33"-31,0 0 16,0 0-16,1 1 0,-1-1 16,0 0-16,0 0 15,0 33-15,0-33 16,33 33-16,-33-33 15,0 33-15,33 0 16,-33-32-16,1 32 0,-1 0 16,0 0-16,-33 0 15,33-33-15,-33 0 16,0-99 15,-33 33-31,33 0 16</inkml:trace>
  <inkml:trace contextRef="#ctx0" brushRef="#br0" timeOffset="13447.3446">25830 16239 0,'0'33'16,"-33"0"-1,0 0 1,0-66 15,33 0-15,33 66 46,0 0-46,0 0-1,0-33 1,0 0 15,-33-66-15,0 33-1,-33-33 1,0 0 0,0 33 15,0 99 0,66-33-31,-33 33 16,0-33 15,33-33-16</inkml:trace>
  <inkml:trace contextRef="#ctx0" brushRef="#br0" timeOffset="14104.4103">26458 14982 0,'0'66'16,"0"33"-1,33-66-15,-33 34 16,33-1-16,-33 33 16,34-33-16,-1 33 15,33-33-15,-33 34 0,33-34 16,-33 33-16,33 0 15,0-33-15,1 1 16,-34-1-16,33 0 16,-33-33-16,33 33 0,-33-66 15,0 33 1,-33-132 15,-33 66-31,33-66 0,-33 33 16,0-34-16</inkml:trace>
  <inkml:trace contextRef="#ctx0" brushRef="#br0" timeOffset="14426.4425">26855 14850 0,'0'66'15,"0"0"-15,-33 0 16,0 66-16,0-32 15,33-1-15,-33 33 0,0 0 16,33 1-16,-33-1 16,0 33-16,33-32 15,-33-34-15,33 33 16,-33-33-16,33-32 0,-34-1 15,34 0-15,0-33 16,-33 0 0,-33-99-1,66 0 1,-33 0-16,0-1 0,33-32 15</inkml:trace>
  <inkml:trace contextRef="#ctx0" brushRef="#br0" timeOffset="14690.4689">26359 15677 0,'33'0'16,"0"0"-16,0 0 15,0 0-15,34-34 16,-34 34-16,33 0 15,0-33-15,0 0 0,33 33 16,-33-66-16,1 33 16,32 0-16,-33 0 15,33 0-15,0 0 16,-32 0-16,32 0 15,-33 0-15,0 0 0,0-1 16,-33 34-16,33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2:52:13.55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2282 4366 0,'66'0'16,"-33"0"0,0 0-16,33 0 15,-32 33-15,32-33 16,0 0-16,0 0 15,0 33-15,0-33 0,33 0 16,-32 33-16,32-33 16,0 0-16,33 33 15,-32-33-15,32 33 16,0-33-16,0 33 0,1-33 15,32 0-15,-33 0 16,34 0-16,-1 0 16,0 0-16,1 0 15,32 0-15,-32 0 0,32 0 16,-33 0-16,34 0 15,-1 0-15,1 0 16,-1 0-16,1-33 16,-1 33-16,1 0 0,-1 0 15,33 0-15,-32-33 16,32 33-16,-32 0 15,32-33-15,1 33 16,-1-33-16,-32 33 0,32 0 16,1-33-16,-1 33 15,-32 0-15,32-33 16,-32 33-16,32 0 15,1 0-15,-34-33 0,1 33 16,32 0-16,-32 0 16,-1 0-16,34 0 15,-34 0-15,-33-34 16,34 34-16,-1 0 0,1 0 15,-34-33-15,33 33 16,-32 0-16,-1 0 16,1 0-16,-1 0 15,0 0-15,-32 0 16,32 0-16,-33 0 0,1 0 15,-34 33-15,33-33 16,-33 0-16,0 34 16,1-34-16,-34 0 0,0 0 15,0 0-15,0 0 16,0 33-16,-33-33 15,1 0-15,-1 0 16,-66 0 31,-67 0-32,67 0-15,-33 0 16,0-33-16</inkml:trace>
  <inkml:trace contextRef="#ctx0" brushRef="#br0" timeOffset="3475.3475">2646 6912 0,'33'0'62,"33"33"-46,-33-33-1,33 0 1,-33 0-16,0 0 15,34 0-15,-34 0 0,0 0 16,33 0-16,0 0 16,0 0-16,-33 0 15,33 0-15,1-33 16,-1 33-16,33 0 0,-33 0 15,0 0-15,33 0 16,-32 0-16,32 0 16,0-33-16,-33 33 15,33 0-15,1 0 16,-34 0-16,33 0 0,0 0 15,0-33-15,1 33 16,-1 0-16,0 0 16,0 0-16,-33 0 15,67 0-15,-34 0 0,0 0 16,0 0-16,1 0 15,-1 0-15,0 0 16,33 0-16,-33 0 16,1 0-16,-1 0 0,33 0 15,-33 0-15,1 0 16,-1 0-16,33 0 15,-33 0-15,1 33 16,-1-33-16,33 0 0,-33 0 16,1 0-16,-1 0 15,0 0-15,0 0 16,0 33-16,1-33 15,-1 0-15,0 33 0,0-33 16,1 0-16,-1 0 16,0 33-16,0-33 15,0 0-15,1 0 16,-1 33-16,0-33 0,0 0 15,0 0-15,1 0 16,-1 0-16,-33 34 16,33-34-16,1 0 15,-1 0-15,0 0 16,0 0-16,-33 0 0,34 0 15,-1 0-15,0 33 16,-33-33-16,33 0 16,1 0-16,-1 0 0,-33 0 15,33 0-15,0 0 16,-33 0-16,34 0 15,-34 0-15,33-33 16,-33 33-16,33 0 16,-32 0-16,-1 0 0,33-34 15,-33 34-15,33 0 16,-33 0-16,1 0 15,32-33-15,-33 33 16,0 0-16,0 0 0,0 0 16,1-33-16,-1 33 15,0 0-15,0 0 16,0 0-16,0-33 15,0 33-15,1 0 0,-1 0 16,0 0-16,0 0 16,-33 0-16,33 0 15,0 0-15,1 0 16,-34 0-16,33 0 0,0 0 15,-33 0-15,33 0 16,-33 0-16,0 0 16,33 0-16,-33 0 15,1 0-15,-1 0 16,0 33 15,-99-33 0,32 0-31,-32 0 16,0 0-16</inkml:trace>
  <inkml:trace contextRef="#ctx0" brushRef="#br0" timeOffset="5365.5365">3076 7838 0,'33'-33'62,"33"33"-46,-33 0-16,0 0 15,0 33-15,0-33 16,0 0-16,34 0 0,-34 0 16,33 0-16,0 0 15,0-33-15,0 33 16,0 0-16,0 0 15,34 0-15,-34-33 0,33 33 16,0-33-16,0 33 16,1 0-16,-1-33 15,0 33-15,0 0 16,1 0-16,32 0 0,-33 0 15,0-33-15,1 33 16,32 0-16,-33 0 16,0 33-16,0-33 15,34 0-15,-34 0 0,0 0 16,33 0-16,-32 0 15,32 0-15,-33 0 16,0 0-16,34 0 16,-34 0-16,33 0 0,-33 0 15,34 0-15,-34 0 16,0 0-16,33 0 15,-32-33-15,-1 33 16,0 33-16,0-33 0,34 0 16,-34 0-16,0 0 15,0 0-15,1 0 16,-1 0-16,-33 0 15,33 0-15,0 0 0,-33 0 16,34 0-16,-1 0 16,-33 33-16,33-33 15,-33 0-15,34 0 16,-34 0-16,0 0 0,33 0 15,-33 0-15,34 0 16,-34 33-16,33-33 16,-33 0-16,0 0 15,0 0-15,34 0 16,-34 0-16,0 0 0,0 0 15,0 0-15,0 0 16,0 0-16,1 33 16,32-33-16,-66 0 0,33 0 15,0 0-15,0 0 16,-33 0-16,33 0 15,-32 0-15,32 0 16,-33 0-16,0 0 16,0 0-16,0 0 31,-66 33 31,0-33-46,0 0-1,-33-33-15</inkml:trace>
  <inkml:trace contextRef="#ctx0" brushRef="#br0" timeOffset="8491.8491">1488 9591 0,'0'33'0,"0"66"15,33-32 1,-33-1-16,0 0 15,0 0-15,33 0 16,-33 0-16,0 0 0,34 1 16,-34-34-16,0 33 15,33-33-15,-33 33 16,0-33-1,66-33 48,-66-33-63,33 0 15,0-33-15,-33 0 16,33 0-16,0-1 16,0 1-16,0-33 15,0 0-15,33 0 0,-33-1 16,34 1-16,-34 0 15,33 0-15,0-34 16,0 67-16,0-33 16,0 0-16,-33 33 0,34 33 15,-34-34-15,0 34 16,0 33 77,-33 0-77</inkml:trace>
  <inkml:trace contextRef="#ctx0" brushRef="#br0" timeOffset="12679.2678">2712 12105 0,'-33'0'31,"66"33"47,33 0-62,-33-33-16,0 0 16,0 0-16,33 0 15,-32-33-15,32 33 16,0 0-16,0-33 0,0 33 15,0 0-15,0-33 16,1 33-16,32 0 16,-33 0-16,0 0 15,0 0-15,0 0 16,1 0-16,-1 0 0,-33 0 15,0 33-15,0-33 16,0 0-16,0 0 16,-66 0 62,0 0-63,0 33 1</inkml:trace>
  <inkml:trace contextRef="#ctx0" brushRef="#br0" timeOffset="14163.4162">6383 13163 0,'-33'0'16,"-33"-33"-16,33 33 31,66 0 0,33-33-15,0 33-1,-33 0 1,33 0-16,-33 0 15,34 0-15,-1 0 0,0-33 16,0 33-16,0 0 16,0 0-16,34 0 15,-34 0-15,33 0 16,0 0-16,-33 0 15,33 0-15,1 0 0,-1 0 16,0 0-16,0 0 16,1 0-16,-1 0 15,0 0-15,0 0 0,0 0 16,1 0-16,32 0 15,-33 0-15,0-33 16,34 33-16,-34 0 16,0 0-16,33 0 15,-32-33-15,32 33 0,-33 0 16,33 0-16,-32 0 15,32-33-15,-33 33 16,33 0-16,-32 0 16,32 0-16,-33 0 0,33-33 15,-32 33-15,32 33 16,-33-33-16,33 0 15,-32 0-15,32 0 16,-33 0-16,0 0 0,34 0 16,-34 0-16,33 0 15,-33 0-15,34 0 16,-34 0-16,0 0 15,0 0-15,1 0 0,32 0 16,-33 0-16,0-33 16,1 33-16,32 0 15,-33 0-15,0 0 16,1 0-16,-1 0 0,0 33 15,0-33-15,0 0 16,1 0-16,-1 0 16,0 0-16,-33 33 15,33-33-15,1 0 0,-34 33 16,33-33-16,0 0 15,-33 33-15,34-33 16,-34 0-16,0 0 16,33 33-16,-33-33 15,0 0-15,1 0 0,-1 0 16,0 0-16,0 33 15,0-33-15,0 0 16,-33 0-16,33 0 0,-32 0 16,-1 0-16,0 0 15,0 0-15,33 0 16,-99-33 31,0 33-32,-33-33-15,-1 33 16,1 0-16,0 0 15</inkml:trace>
  <inkml:trace contextRef="#ctx0" brushRef="#br0" timeOffset="15390.5389">10782 13791 0,'-66'0'15,"33"0"1,-1 0 0,-32-33-1,33 33-15,0 0 0,0 0 16,0-33-16,-33 33 15,33 0-15,0 0 16,-33 0-16,33 0 16,-34 0-16,1 0 0,0 0 15,33 0-15,-66 0 16,33 0-16,0 0 15,-1 0-15,1 0 16,-33 33-16,33-33 16,0 0-16,-34 0 0,34 0 15,-33 0-15,0 33 16,0-33-16,-1 0 15,34 0-15,-33 33 16,0-33-16,0 0 0,-1 34 16,1-34-16,0 33 15,0-33-15,0 33 16,-1-33-16,1 33 15,0-33-15,0 0 0,-1 33 16,1-33-16,33 0 16,-33 0-16,0 33 15,-1-33-15,1 0 16,0 0-16,0 0 0,33 0 15,-34 0-15,1 0 16,0 0-16,33 0 16,-33 0-16,-1 0 15,34 0-15,-33 0 0,33 0 16,-33 0-16,33 0 15,-34 0-15,1 0 16,33 0-16,-33 0 16,33 0-16,-34 0 0,34 0 15,-33 0-15,33 0 16,0 0-16,-34 0 15,34 0-15,-33 0 16,33 0-16,0 0 16,0 0-16,-34 0 0,34 0 15,0 0-15,-33 0 16,33 0-16,0 0 15,0 0-15,-34 0 0,34 0 16,0 0-16,0 0 16,0 0-16,0 0 15,-1 0-15,1 0 16,0 0-16,0 0 15,0 0-15,0 0 0,0-33 16,-1 33-16,34 0 16,-33 0-16,0 0 15,33 0-15,-33 0 0,33 0 16,-33 0-16,33 0 15,-34 0-15,34 0 16,0 33-16,0-33 16,-33 33-16,33-33 15,0 33-15</inkml:trace>
  <inkml:trace contextRef="#ctx0" brushRef="#br0" timeOffset="17211.721">1422 14585 0,'-33'33'62,"33"33"-46,0-33-16,0 1 15,33 32-15,-33-33 16,0 0-16,33 0 15,-33 0-15,33 0 16,-33 0-16,33 0 0,-33 0 16,33 0-16,1 33 15,-1-32 1,0 32-1,0-99 17,0-34-17,-33 34 1,33 0-16,-33-33 0,33 0 16,0 33-16,0-33 15,-33 0-15,33 0 16,0-1-16,0 1 15,0 0-15,0 33 0,1-33 16,-1 33-16,-33 0 16,66-33-1,-33 66 1,0 33 15,-33 0-15</inkml:trace>
  <inkml:trace contextRef="#ctx0" brushRef="#br0" timeOffset="20573.0571">2811 16437 0,'33'0'125,"0"33"-94,33-33-16,-32 0 1,-1 33 0,0-33-1,33 0 1,-33 0-16,33 0 15,-33 0 1,0 0-16,0 0 16,0 0-16,34 0 0,-34 0 15,0 0-15,0 0 16,33 0-16,-33 0 15,0 0-15,33 0 16,-33 0-16,33 0 16,-33 0-16,1 0 0,32 0 15,-33 0-15,33 0 16,-33 0-16,33 0 15,0 0-15,-33 0 16,0 0-16,34 0 0,-34 0 16,33 0-16,-33 0 15,33 0-15,-33 0 16,33 0-16,-33 0 15,33 0-15,-33 0 0,34 0 16,-1 0-16,-33 0 16,33-33-16,-33 33 15,33 0-15,-33 0 16,33 0-16,1 0 0,-34 0 15,33 0-15,-33 0 16,33 0-16,-33 0 16,0 0-16,33 0 15,-33 0-15,34 0 0,-34 0 16,33 33-16,-33-33 15,33 0-15,-33 0 16,0 0-16,33 0 16,-33 0-16,33 0 0,-32 0 15,32 0-15,-33 0 16,33 33-16,-33-33 15,0 0-15,33 0 16,-33 0-16,33 0 0,-32 0 16,32 0-16,-33 0 15,0 0-15,33 0 16,-33 0-16,33 0 15,-33 0-15,33 0 16,-33 0-16,1 0 0,32 0 16,-33 0-16,33 0 15,-33 0-15,33 0 16,-33 0-16,33 0 0,-33 0 15,0 0-15,34 0 16,-34 0-16,33 0 16,0 0-16,-33 0 15,33 0-15,-33 0 16,33 0-16,-32 0 0,32 0 15,0 0-15,-33 0 16,33 0-16,-33 0 16,33 0-16,-33 0 15,33 0-15,-32 0 0,32 0 16,-33 0-16,33 0 15,-33-33-15,33 33 16,-33 0-16,0 0 16,33 0-16,-33 0 0,1 0 15,32 0-15,-33 0 16,0 0-16,0 0 15,0 0-15,33 0 16,-33 0 0,33 0-1,-33 0 1,0 0-1,1 0-15,-1 0 32,0 0-17,0 0 204</inkml:trace>
  <inkml:trace contextRef="#ctx0" brushRef="#br0" timeOffset="23690.3688">10716 15875 0,'-33'33'110,"-1"0"-95,34 0 1,-66 0-1,33 0 1,0 0 0,-33 34-1,33-67-15,-33 66 16,33-33-1,0 0-15,0 33 16,0-33-16,-34 0 16,34 33-16,0 0 0,0-32 15,0 32-15,0 0 16,0 0-16,0-33 15,0 33-15,33-33 16,0 33-16,0-33 16,0 34-16,0-34 0,0 0 15,0 0-15,33 0 16,0 0-16,0 33 15,33-33 1,0-33 0,-33 0-16,0 0 15,1 0-15,32-33 16,-33 33-16,33-33 15,-33 0-15,33 0 0,0 0 16,0 0-16,1 0 16,-1 0-16,33-34 15,-33 34-15,33-33 16,-33 0-16,1 33 0,32-33 15,0 0-15,-33 0 16,33 33-16,1-34 16,-34 1-16,33 0 15,0 0-15,-33 0 0,34 33 16,-34-33-16,0-1 15,-33 34-15,33 0 16,-33 0-16,0-33 16,-99 66 30,0 33-30,33 33-16,-33-33 0,0 0 16,-1 34-16,1-1 15,0 0-15,0 0 16,0 0-16,0 33 15,33-32-15,-34 32 0,34-33 16,0 33-16,0-33 16,33 0-16,0 1 15,0-1-15,0-33 16,33 0-16,0 0 0,34 33 15,-34-66 1,33 0-16,-33 0 16,33 0-16,0-33 15,0 0-15,0-33 0,1 33 16,32-33-16,-33-1 15,33 1-15,-33 0 16,33 0-16,1-33 16,-34 33-16,33-1 0,0-32 15,1 33-15,-34-33 16,33 33-16,0 0 15,-33-34-15,33 34 16,1 0-16,-34 0 0,33 0 16,-33 33-16,33-33 15,-32 32-15,-1 1 16,33 0-16,-33 0 15,0 33-15,0 0 16,1 0-16,-1 0 0,0 0 16,-33 0-16,33 33 15,-33-33-15,0 33 16,0 0-16,-33 1 15,0-1 1,-66 33 0,33 0-1,0-33-15,-33 0 16,33 0-16,-33 33 0,-1-33 15,1 0-15,0 34 16,0-34-16,0 33 16,0 0-16,0 0 15,-1-33-15,1 33 0,0 0 16,0-32-16,0 32 15,33 0-15,0-33 16,-33 0-16,66 0 16,-34 33-16,68-33 31,32 0-16,0-66 1,-33 33-16,0 0 16,-99-33 46,33 33-62,-33 0 16,33 0-16,-34 33 15,1-33-15,-33 0 16,33 33-16,-33-33 0,-1 33 15,1 0-15,0-33 16,0 34-16,0-1 16,-34 0-16,34 0 15,0 0-15,-33-33 16,32 33-16,-32 0 0,33-33 15,0 0-15,-34 33 16,34-33-16,0 0 16,-33 0-16,32 0 15,1 0-15,-33 0 0,33 0 16,-34 0-16,34 0 15,0 0-15,-33 0 16,32 0-16,1 0 16,-33-33-16,33 33 0,-1 0 15,1 0-15,0 0 16,0 0-16,-34 0 15,34 0-15,0 0 16,0 0-16,0 0 0,-1 0 16,34 0-16,-33-33 15,0 66-15,33-33 16,-34 0-16,1-33 15,33 33-15,-33 0 0,33 0 16,0 0-16,-34 0 16,34 0-16,-33 0 15,33 0-15,0-33 16,-34 33-16,34 0 0,0-33 15,-33 33-15,33 0 16,0-33-16,-34 33 16,34-33-16,0 33 15,0-33-15,-33 33 0,33-34 16,0 34-16,-34-33 15,34 33-15,0 0 16,-33-33-16,33 33 16,-1-33-16,-32 33 0,33 0 15,0 0-15,-33-33 16,33 33-16,-34 0 15,34 0-15,-33-33 16,33 33-16,0 0 0,-33 0 16,32 0-16,-32 0 15,33 0-15,0 0 16,-33 0-16,32 0 15,-32 33-15,33-33 0,-33 0 16,33 33-16,0-33 16,-34 33-16,34-33 15,0 33-15,-33-33 16,33 33-16,0-33 0,-1 34 15,1-34-15,-33 0 16,33 33-16,0-33 16,0 0-16,0 0 15,-1 33-15,1-33 0,33 0 16,-33 0-16,0 0 15,0 0-15,0 0 16,32 33-16,-32-33 16,0 0-16,33 33 15,-33-33-15,33 0 0,-33 33 16,33-33-16,0 33 15,0-33-15,-1 33 16,-32-33-16,33 33 16,66-33 46,0-33-46,34 33-16,-34 0 15,0-33-15,33 33 16,0-33-16,-33 33 15,66 0-15,-33-33 0,1 33 16,32-33-16,0 33 16,-33 0-16,66 0 15,-32-33-15,-1 33 16,0 0-16,33 0 0,1-33 15,-1 33-15,33 0 16,-32 0-16,32 0 16,0 0-16,1 0 15,-1 0-15,0 0 0,34 0 16,-1 33-16,34-33 15,-34 0-15,34 0 16,-1 0-16,1 0 16,32 0-16</inkml:trace>
  <inkml:trace contextRef="#ctx0" brushRef="#br0" timeOffset="115338.5327">20241 8367 0,'0'0'31</inkml:trace>
  <inkml:trace contextRef="#ctx0" brushRef="#br0" timeOffset="115462.5451">20241 8367 0,'0'0'62,"33"100"-62</inkml:trace>
  <inkml:trace contextRef="#ctx0" brushRef="#br0" timeOffset="116686.6675">20274 8467 0,'33'-66'47,"-33"32"-32,33 1 17,-33 0-1,-33 66 0,0 0-15,0 1-1,33-1 16,33-66 47,-33-1-46,0 1-17,-33 33 32,0 33-16,33 1 0,0-1-15,33 0 31,0-66-16,-33-34 0,0 34-15,-33 33 46,33 33-46,0 1 15,33-1 0,0-33 0,-33-33-15,33-34 15,-66 67 16,0 33-16,33 1-15,0-1 15,33-33 16,0-33-16,-33-1-15,0 1-1,0-33 16,-33 99 1,0 0-17,33 0 1,0 34-1,33-34 32,-33-66-31</inkml:trace>
  <inkml:trace contextRef="#ctx0" brushRef="#br0" timeOffset="118590.8579">20638 7772 0,'33'-66'0,"-33"33"16,33 0-16,-33 0 16,33 0-16,0 0 15,-33 0-15,33-34 0,0 34 16,0-33-16,0 33 15,0-33-15,0 0 16,33 0-16,-33 0 16,1-1-16,32 1 0,-33 0 15,33 0-15,-33 0 16,33-33-16,-33 32 15,33-32-15,0 33 16,-32 0-16,32 0 16,0 0-16,-33-34 0,33 67 15,-33-33-15,33 33 16,-33-33-16,0 33 15,0 0-15,34 33 0,-34-33 16,0 0 0,0 66 46,-33-33 16</inkml:trace>
  <inkml:trace contextRef="#ctx0" brushRef="#br0" timeOffset="119549.9538">22589 5292 0,'33'33'31,"-33"33"-15,33-33 0,-33 33-1,33-33-15,-33 33 0,33-33 16,-33 0-16,0 1 15,0 32 1,33-33 0,-33-66 30,-33 0-30,33 0-16,0-34 16,0 34-16,0 0 0,0 0 15,0 0-15,0 0 16,0-33-1,0 33 1,0 0 0,33 0-1,33-33 16,-33 32-31,0 1 16,1-33 0,-34 0-1,33 33 1,-66 33 31,-1 33-32,34 0-15,-33 0 0,33 33 16,0-33-16,0 1 15,-33-1-15,33 0 16,0 33-16,0-33 16,0 33-16,0-33 15,33 0 1,0 0 15,1-33-31,-1-33 16,33 0-1,-33 0 1,0 0-1,0 0 1,0 0 0,0-33-1</inkml:trace>
  <inkml:trace contextRef="#ctx0" brushRef="#br0" timeOffset="119803.9792">23151 5060 0,'0'33'16,"33"0"-1,-33 33 1,33 1-1,0-1 1,-33-33 0,33-33 15</inkml:trace>
  <inkml:trace contextRef="#ctx0" brushRef="#br0" timeOffset="120192.018">23349 4895 0,'34'66'16,"-1"-33"-1,-33 33 1,33 0 0,-33-33-16,0 0 15,33 1-15,0-1 31,0-33-15,0 0 0,0-33-1,0-1 1,0 1-1,0 0 1,33-33 0,-66 33-1,-33 0 1</inkml:trace>
  <inkml:trace contextRef="#ctx0" brushRef="#br0" timeOffset="120428.0416">23383 5093 0,'33'-33'16,"0"0"-1,33-33 1,-33 0 0,0 33-1,-33 0 1</inkml:trace>
  <inkml:trace contextRef="#ctx0" brushRef="#br0" timeOffset="120639.0627">23316 4895 0,'33'-33'47,"1"0"-32,32-33-15,0 32 16,-33-32 0</inkml:trace>
  <inkml:trace contextRef="#ctx0" brushRef="#br0" timeOffset="121095.1083">23680 4630 0,'33'33'0,"-33"0"16,33 34-1,0-34 1,0 33 0,34-33-1,-34 0 1,0 0-1,33-33 1,-33 33-16,0-33 31,0-33 47,-66-33-62,33 33-16,0 0 0,-33 0 15,33-34-15,0 34 16,0-33-16,0 33 16,0-33-16,0 33 15,0 0-15,0 0 16,0-33-16,-33 33 15,-33 33 1,66 0 0</inkml:trace>
  <inkml:trace contextRef="#ctx0" brushRef="#br0" timeOffset="121374.1362">23019 4630 0,'33'0'47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2:57:39.02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2580 4399 0,'-33'0'15,"66"33"16,33 33-15,-33-33-16,33-33 16,-33 33-16,33 0 15,0-33-15,1 33 16,-1 0-16,33-33 0,0 0 15,0 0-15,1 0 16,-1 33-16,33-33 16,0 0-16,1-33 15,32 33-15,-33 0 0,34 0 16,-34 0-16,66 0 15,-32-33-15,-1 33 16,34 0-16,-34 0 16,33-33-16,1 33 0,-1 0 15,1 0-15,-1-33 16,1 33-16,-1 0 15,0 0-15,1-33 16,-1 33-16,34 0 0,-34-33 16,34 33-16,-34 0 15,34 0-15,-34-33 16,34 33-16,-34 0 15,34 0-15,-1 0 0,-32 0 16,32 0-16,1 0 16,-34 0-16,34 33 15,-34-33-15,0 0 16,1 0-16,-1 33 0,34-33 15,-34 0-15,1 0 16,32 0-16,-32 0 16,-1 0-16,1 0 15,32 0-15,-33 0 0,1 0 16,-1 0-16,1 0 15,-1 0-15,1 0 16,-1 0-16,-33 0 16,34 0-16,-1 0 0,-32 0 15,-1 33-15,33-33 16,-32 0-16,-1 0 15,1 33-15,-1-33 16,0 0-16,1 0 0,-1 0 16,0 0-16,-32 33 15,-1-33-15,33 0 16,-65 33-16,32-33 15,-33 0-15,0 0 0,1 33 16,-34-33-16,0 0 16,0 33-16,-33 1 15,-33-1 1</inkml:trace>
  <inkml:trace contextRef="#ctx0" brushRef="#br0" timeOffset="1212.1212">1290 7474 0,'0'67'16,"0"-34"-16,0 33 15,33-33-15,-33 33 16,33 0-16,-33 33 15,33-32-15,0-1 16,-33 0-16,33 33 0,0-33 16,-33 0-16,33-33 15,-33 34-15,33-34 16,1 0-1,-1-33 1,0-66 0,-33 33-1,33-34-15,-33-32 16,33 0-16,0 0 0,33-34 15,-33 1-15,33-33 16,0-1-16,1 1 16,-1 0-16,33-34 15,0 67-15,0-33 0,1 32 16,-1 1-16,0 0 15,0 32-15,0 34 16,-32-33-16,32 33 16</inkml:trace>
  <inkml:trace contextRef="#ctx0" brushRef="#br0" timeOffset="8799.8799">31353 11344 0,'0'33'62,"0"33"-46,0-33 0,0 0-16,0 34 15,33-34-15,-33 33 0,0-33 16,0 33-16,0 0 15,0 0-15,33 33 16,-33-32-16,0-1 16,0 33-16,0-33 0,33 33 15,-33 1-15,0-34 16,0 33-16,0 0 15,0-33-15,-33 34 16,33-34-16,-33 0 0,33 0 16,-33 0-16,0 0 15,0 0-15,0 34 16,0-34-16,-33 0 15,33 0-15,-34 0 0,1 33 16,0-32-16,0-1 16,0 0-16,-33 0 15,33 0-15,-1-33 16,-32 33-16,33 1 0,0-1 15,-33-33-15,33 33 16,-34 0-16,34 0 16,-33 0-16,0 0 15,33 1-15,-34-34 0,34 33 16,-33-33-16,0 33 15,33-66-15,-34 33 16,1 0-16,0-33 16,33 33-16,-33-33 0,-1 0 15,1-33-15,33 33 16,-33-33-16,33 0 15,-34 0-15,34 0 16,-33 0-16,33-33 0,0 0 16,0-1-16,-1 1 15,1 0-15,0 0 16,0-33-16,0 33 15,33-34-15,-33 1 16,0 0-16,32 0 0,1-1 16,0 1-16,0-33 15,0 33-15,0-34 16,0 34-16,33-33 0,-33 0 15,33-1-15,0 1 16,0 0-16,0-1 16,33 1-16,-33 0 15,33-33-15,0 32 16,0 1-16,33 0 0,-33-1 15,34 1-15,-1 0 16,0 0-16,33 32 16,-33-32-16,33 33 0,1 0 15,-1-1-15,0 34 16,0-33-16,34 0 15,-34 33-15,33-1 16,0 1-16,1 0 16,-34 33-16,33 0 0,1 0 15,32 0-15,-33 33 16,0 0-16,1 0 15,-1 33-15,0 0 16,1 0-16,-1 33 0,-33-33 16,33 67-16,-32-34 15,-1 0-15,-33 33 16,33-33-16,-33 33 15,34 1-15,-67-1 0,33 33 16,0-33-16,-33 34 16,0-34-16,0 33 15,0-33-15,-33 34 16,0-34-16,33 33 0,-33-33 15,0 34-15,0-1 16,-33-33-16,33 33 16,-33-32-16,0-1 15,33 0-15,-33 0 0,0 1 16,-33-34-16,33 33 15,-33-33-15,33 0 16,-34-33-16,1 33 16,0-32-16,0-1 0,0-33 15,-33 0-15,32 0 16,1-33-16,0 33 15,0-34-15</inkml:trace>
  <inkml:trace contextRef="#ctx0" brushRef="#br0" timeOffset="9844.9844">27814 11079 0,'-33'34'16,"0"-34"-1,-33 0 1,33 0-16,-33-34 15,33 1-15,0 0 16,0 33-16,-34-33 16,34 0-16,0 33 15,-33-33-15,33-33 16,-33 66-16,33-33 0,-33 0 15,33-33-15,-33 33 16,32-1-16,-32 1 16,0 0-16,0-33 15,33 33-15,-33-33 0,0 33 16,-1-33-16,34 0 15,-33-34-15,33 34 16,-33-33-16,33 0 16,-33 0-16,33-1 0,-33 1 15,33 0-15,-34-33 16,34 32-16,0-32 15,0 0-15,0 0 16,0 32-16,0-32 0,0 0 16,33-1-16,-33 1 15,0 0-15,33 33 16,0-34-16,0 1 15,0-33-15,0 32 16,0 1-16,33 0 0,0 33 16,0-34-16,0 1 15,0 33-15,33 0 16,-33-1-16,33 1 0,1 33 15,-1 0-15,33 0 16,-33 0-16,0 32 16,0 1-16,-33 0 15,34 0-15,-34 33 16,33 0-16,0 0 15,-33 33 1,-33 0 0,33 0-1,-33 1 1,-33 32-1,33 0 1,-33-33 0,33-33-16</inkml:trace>
  <inkml:trace contextRef="#ctx0" brushRef="#br0" timeOffset="10512.0511">27550 6118 0,'33'-66'15,"-33"0"1,0 33-16,0 0 0,0 0 15,0 0-15,-33-33 16,0 33 0,0 33-1,0 0 1,-1 66-16,1-33 15,0 0-15,0 33 16,0 0-16,33 0 16,-33 1-16,33-1 0,0 0 15,0 0-15,0 0 16,33 0-16,-33-33 15,33 0 1,0 1-16,33-34 16,-32-34-1,-1-32 1,0 33-16,0 0 15,0-33-15,0 0 0,-33 0 16,33 0-16,-33-1 16,0 1-16,0 33 15,0-33-15,-33 33 16,33 0-16,-66-33 15,33 66 1,-33 33 0,32 33-1,1-33-15,33 0 0,0 33 16,0-33-16,0-33 15</inkml:trace>
  <inkml:trace contextRef="#ctx0" brushRef="#br0" timeOffset="11012.1011">27748 5821 0,'0'66'16,"0"-33"-16,0 33 15,0 0-15,33 0 0,-33 34 16,0-34-16,0 0 16,0-33-16,0 0 15,0-66 32,0-33-31,33 33-16,-33-33 15,33 0-15,-33-1 0,33 1 16,1 0-16,-34 0 15,33 33-15,0 0 16,0 0 0,0 33-16,0 33 15,-33 33 1,33 0-16,-33 0 15,0 0-15,0 1 16,0-34-16,0 33 16,0 0-16,0-33 0,0 0 15,0 33 1,33-99 15,0-33-15</inkml:trace>
  <inkml:trace contextRef="#ctx0" brushRef="#br0" timeOffset="11219.1218">28377 5821 0,'0'66'16,"0"0"-1,0-33-15,-34 66 16,34-32-16,0-1 16,0 0-16,-33-33 15,33 33-15,0-33 0,0 0 16,0-33-1</inkml:trace>
  <inkml:trace contextRef="#ctx0" brushRef="#br0" timeOffset="11403.1402">28310 5556 0,'67'66'62,"-67"-33"-46</inkml:trace>
  <inkml:trace contextRef="#ctx0" brushRef="#br0" timeOffset="11810.1809">28608 6019 0,'-33'33'0,"33"33"16,0 1-16,0-1 16,0 0-16,0-33 0,0 33 15,33-33 1,0 0-1,0-66 1,0-33 0,0 33-16,0 0 15,-33-33-15,34 33 16,-34-33-16,0 32 15,0-32-15,33 33 16,-66 0-16,-1-33 16,1 0-1,0 66 1,-33 0-1,33 0-15,0 66 16,33-33 0,0 0-1</inkml:trace>
  <inkml:trace contextRef="#ctx0" brushRef="#br0" timeOffset="12291.229">28972 5854 0,'33'66'16,"-33"-33"-16,0 33 0,0 0 15,0 1-15,0-1 16,0 0-16,0 0 15,0-33-15,0 0 16,0 0 0,0-66 30,0 0-46,0-33 0,0 0 16,33 0-16,-33-1 16,33 34-16,0-33 15,-33 0-15,33 33 16,0-33-16,0 66 15,34 66 17,-67-33-32,0 33 15,0 33-15,33-32 16,-66-1-16,33 0 0,0-33 15,0 0-15,0 0 16,33 0 15,33-66-31,-66-33 16</inkml:trace>
  <inkml:trace contextRef="#ctx0" brushRef="#br0" timeOffset="13082.3081">30096 6118 0,'0'-66'47,"0"33"-32,-33 0-15,0-33 16,0 0 0,-33 33-1,0 0 1,33 66-16,0-33 15,0 33-15,-34 33 16,67 0 0,-33 0-16,33 0 15,-33 1-15,66-1 0,-33 0 16,0-33-16,33 0 15,1 0 1,32-33-16,-33 0 16,0-33-16,33-33 15,-33 33 1,0-33-16,0 0 15,0-1-15,-33 1 16,33 0-16,0-33 0,-33 33 16,34-33-16,-34-1 15,0 34-15,33-33 16,-33 33-16,0 0 0,0 33 15,0-34 1,0 134 31,0 32-47,0-33 0,0 0 15,0 33-15,0 1 16,0-34-16,0 33 16,0 0-16,0 0 15,-33 1-15,33-34 0,0 0 16,0-33-16,0 0 15,33 0 1,0-66 0,0 0-1,0-33 1,0 0-16,0 33 15</inkml:trace>
  <inkml:trace contextRef="#ctx0" brushRef="#br0" timeOffset="14210.4209">30493 5887 0,'-33'66'16,"33"0"-16,-33-33 15,33 33-15,0-32 16,0 32-16,0-33 0,0 0 15,0 33 1,66-33 0,-33-66-1,33 0 1,-32-33-1,-1 0-15,-33 33 16,0-1-16,33-32 16,-66 33-16,33 0 0,0 0 15,-33 0-15,-1 0 16,1 0-1,-33 33 1,33 33 0,0 33-1,0-33-15,33 0 16,0 33-16,0-33 15,0 1-15,66-1 16,-33-33-16,0 0 16,0 0-16,0 0 15,1-33-15,-1-1 16,0 1-16,33-33 15,-33 33 1,0 33 15,-33 33-15,33 0-16,-66 33 15,33-32-15,0-1 16,0 33-16,0-33 16,0 0-16,0 0 15,0-66 48,0-33-63,33 33 15,-33 0-15,33-34 16,-33 34-16,33 0 15,0-33 1,0 33 0,0 66 15,-33 0-31,33 0 15,-33 33-15,0-32 0,0 32 16,0-33-16,0 0 16,0 33-1,0-132 48,34 0-63,-34 33 15,0-34-15,33 34 0,-33-33 16,33 33-16,-33 0 15,33-33 1,0 66 15,0 66-15,-33-33-16,0 0 15,0 0-15,0 33 16,0-32-16,0 32 0,0-33 16,0 33-16,0-33 15,0 0 1,33-66 15,0-66-15</inkml:trace>
  <inkml:trace contextRef="#ctx0" brushRef="#br0" timeOffset="14659.4658">31419 6019 0,'0'33'15,"33"0"1,0 34-1,0-101 1,34 34 0,-34-66-1,33 33 1,-33-33-1,0 33 1,-33 0 0,-33 0-1,0 33 1,0 0-16,-33 33 15,33 0 1,-1 33-16,1 0 0,0-33 16,0 34-16,33-1 15,0 0-15,0-33 16,0 33-16,33-33 15,0 33-15,0-66 16,34 33-16,-34-66 16,0 33-16,33 0 15,-33-33-15,0 0 16,33-33-16,-33 33 0,0-33 15,0 0-15</inkml:trace>
  <inkml:trace contextRef="#ctx0" brushRef="#br0" timeOffset="15112.5111">32147 5788 0,'-33'0'15,"-33"33"1,33-33-16,0 33 16,-1 0-16,1 0 15,0 0-15,-33 33 16,99-33 15,0-66-15,0 33-1,0 0-15,34 0 16,-34-33-16,0 33 15,0 0-15,33 0 0,-33 0 16,0 33 0,33 33-1,-66 1 1,0-34-16,-33 33 0,33-33 15,-33 33-15,0-33 16,0 0-16,0 0 16,-33 0-16,33 0 15,-33 0-15,-1-33 0,34 0 16,-33 0-16,0 0 15</inkml:trace>
  <inkml:trace contextRef="#ctx0" brushRef="#br0" timeOffset="16759.6758">26954 6846 0,'-33'66'47,"33"-33"-31,0 33-16,0 1 0,-33-1 15,33 0-15,0 0 16,0 33-16,-33-33 15,33 34-15,0-34 16,-33 0-16,33 0 0,-33 0 16,33 0-16,0-33 15,-33 34-15,33-34 16,0 0-1,33 0 1,0-33 0,33 0-1,-33 0 1,0 0-1,1 0-15,-1 0 0,33 0 16,-33 0-16,0 0 16,33 0-16,-33 0 15,0 0-15,33-33 16,-33 33-16,34 0 0,-34 0 15,0 0-15,0 0 16,33 0 0,-33 33-1,-66-33 48,-33-33-48,33 0 1,-33 0-1,32-34 1,1 1-16,0 33 16,0-33-1,0 33 1,33 0 15,33 33 16,0 33-32,0 0 1,0 0 0,34 0-1,-34 0-15,33 0 16,-33-33-1,33 33 1,-33-33 0,0 34-1,0 32 1,-33-33 15,-33 0-31,-33 33 16,0-33-1,33-33 1,0 33-16,0 0 15,0-33-15,0 33 0,-1 0 16,-32 0 0,0 34-1,33-34 1,0 0-1,0 0-15</inkml:trace>
  <inkml:trace contextRef="#ctx0" brushRef="#br0" timeOffset="18107.8106">28145 7640 0,'0'99'15,"0"-33"-15,0 0 16,-33 1-16,33-1 16,0 0-16,0 33 15,0-33-15,0 0 0,0 34 16,0-67-16,-33 33 15,33-33 1,0-66 31,-33 0-47,33-33 15,0-1-15,0 1 16,0-33-16,0 33 0,0 0 16,33-33-16,-33 32 15,0 1-15,33-33 16,-33 33-16,33 0 15,0 0-15,-33 32 0,33 1 16,0-33-16,33 33 16,-33 0-1,34 33 1,-34 66-1,-33 0 1,0-33 0,-33 34-16,33-34 15,-33 33-15,-1-33 0,1 33 16,0 0-16,0 0 15,0 1-15,0-34 16,33 0-16,-33 0 16,0 33-16,33-33 31,33 0 0,33-33-31,-33 0 16,0 33-1,33-33 1,1 0-1,-1 0-15,-33-33 16</inkml:trace>
  <inkml:trace contextRef="#ctx0" brushRef="#br0" timeOffset="18563.8562">28542 7904 0,'0'34'31,"-33"-1"-31,33 0 16,0 33-16,0-33 16,0 33-16,0-33 15,0 0-15,0 0 0,33 33 16,0-66 15,0-33-15,0-33-16,0 0 15,-33 33-15,33 0 16,-33-33-16,0 33 15,33-33-15,-33 32 16,0-32-16,0 132 62,-33 1-62,33-1 0,0 0 16,0 0-16,0 0 16,0 0-16,0-33 15,0 0-15,33 34 16,-33-34-16,33-66 31</inkml:trace>
  <inkml:trace contextRef="#ctx0" brushRef="#br0" timeOffset="19042.9041">29005 7739 0,'-66'33'16,"33"33"0,0-33-16,0 34 15,0-34 1,33 33-1,33-66 32,0-33-31,33 33-1,-33 0-15,0 0 16,0 66 15,-33 0-15,-33 0-16,0-33 15,33 0-15,-66 33 16,33-33 0,0 1-1,0-68 1,-1-32-1,34 33 1,0 0-16</inkml:trace>
  <inkml:trace contextRef="#ctx0" brushRef="#br0" timeOffset="19509.9508">29137 7673 0,'0'33'31,"-33"33"-15,0-33-1,0 33 1,0-33-16,66-33 62,33 0-46,-33 34-1,0-34 1,0 33 0,-33 33-1,0-33 1,0 33-1,-33-33 1,0 33-16,0-33 16,0-33 15,0-33-16,33 0 1,0 0-16,0 0 0</inkml:trace>
  <inkml:trace contextRef="#ctx0" brushRef="#br0" timeOffset="19760.9759">29336 7772 0,'0'33'0,"0"33"15,33-33 1,-33 34-16,-33-34 16,33 0-16,0 33 15,0 0-15,0-33 0,0 0 16,0 33-1,0-132 17</inkml:trace>
  <inkml:trace contextRef="#ctx0" brushRef="#br0" timeOffset="19953.9952">29369 7508 0,'0'66'47,"66"-33"-32</inkml:trace>
  <inkml:trace contextRef="#ctx0" brushRef="#br0" timeOffset="20524.0522">29666 7706 0,'-33'0'16,"0"0"-1,-33 0 1,33 33 0,0 0-16,0 0 15,33 33-15,0 1 16,-33-34-16,33 33 15,0-33-15,0 0 0,33 33 16,0-99 15,33 33-15,-33-66-1,0 0-15,0 33 16,0-34 0,-33 1-1,0 33 1,0 0-16,33 99 62,-33-33-46,0 34-16,0-34 15,0 33-15,0-33 16,34 33-16,-34-33 16,0 0-16,0 0 0,33-66 62,-33 0-62</inkml:trace>
  <inkml:trace contextRef="#ctx0" brushRef="#br0" timeOffset="21358.1356">29865 7871 0,'33'0'31,"0"33"-31,33-33 16,-33 0-1,33-33 1,1 33 0,-34 0-1,33 0-15,-66-33 16,66 33-16,-33 0 15,0 0 1,0 33 15,-66-33 0,0-33-15,-33 33 0,33-33-1,-33 0 1,33 0-1,-1 0 1,34 0 31,34 0-32,32 33 1,-33 0 0,0 0-1,0 0-15,0 0 0,0 0 16,33 0-1,-33 33 1,0-33 0,-33 66 30,-33-66-30,0 33-16,-33 33 16,0-33-1,33 34 1,0-34-1,0 33 1,33-33 0,0 0 30</inkml:trace>
  <inkml:trace contextRef="#ctx0" brushRef="#br0" timeOffset="22341.2339">30989 7342 0,'0'66'32,"-33"-33"-32,33 0 15,0 34-15,-33-1 16,33 0-16,0 0 0,-33 0 15,33 0-15,0 1 16,0-1-16,0 0 16,0-33-16,0 0 15,0-66 48,-33-33-63,33 0 0,0-1 15,0 1-15,0 0 16,0 0-16,0 0 15,0 0-15,0 33 16,0 0-16,33-34 16,-33 34-16,33 0 0,-33 0 15,33-33-15,0 0 16,33 33-1,-32 0 1,-1 33-16,0 0 0,33 0 16,-33 33 15,-66 33-16,33-33-15,-33 0 0,33 33 16,-33-33-16,0 0 16,0 34-16,-1-34 15,1 0-15,0 33 16,0-33-1,66-33 32,33 0-47,-32-33 16,32 33-1,-33 33 1,0 0 0,-33 0-1,0 0-15,0 33 16,-33 0-1,0-32-15,0-1 16,0 0-16,-1 0 16,1 0-16,0 0 0,0 0 15,0 0 1,0-66-1,0 0-15,33 0 16,33 0-16,-33-33 16,33 33-16</inkml:trace>
  <inkml:trace contextRef="#ctx0" brushRef="#br0" timeOffset="22830.2828">31221 7706 0,'0'66'0,"0"-33"15,0 0-15,0 0 16,0 34 0,0-34-1,66-33 1,-33-33-1,0-34 1,0 1 0,0 33-1,-33-33 1,0 0-1,0 132 48,0 0-48,0-33-15,0 33 0,-33 1 16,33-1-16,0 0 16,0 33-16,0-33 15,0 0-15,-33 0 16,33 1-16,0-34 0,0 33 15,0-132 32,0 33-47,0-34 16,0 1-16</inkml:trace>
  <inkml:trace contextRef="#ctx0" brushRef="#br0" timeOffset="23323.3321">31518 7607 0,'34'0'46,"32"-33"-30,-33 33 0,0-33-16,0 33 15,33-33 1,-33 66-16,0 0 31,-66 0-15,33 33-16,-33-33 15,0 0-15,0 33 0,0-33 16,0 0-16,0 34 15,33-34-15,-33 33 16,33-33 31,33-33-32,0-33 1,33 33 0,0-33-1,-33 0 1,0 0-1,0-34 1</inkml:trace>
  <inkml:trace contextRef="#ctx0" brushRef="#br0" timeOffset="23886.3884">32015 7574 0,'-33'0'47,"-1"0"-32,1 33-15,0 33 16,0-33-1,33 33 1,-33-33-16,33 0 16,0 0-16,33 34 15,0-34 1,0 0-1,0-33 1,34 0 0,-34-33-16,0-34 15,-33 1 1,0 33-1,0 0-15,0-33 16,0 33 0,0 66 46,0 0-46,0 0-16,0 0 15,0 33-15,0-33 16,33 1-16,-33 32 15,33-99 17</inkml:trace>
  <inkml:trace contextRef="#ctx0" brushRef="#br0" timeOffset="24374.4372">32213 7574 0,'0'66'15,"0"-33"1,-33 33-16,33-33 0,0 0 16,0 0-16,-33 0 15,33 0-15,0 34 16,33-134 31,-33 1-32,33 33 1,-33-33-16,0 33 0,33-33 15,-33 33-15,33 0 16,-33 0-16,33 0 47,0 66-32,-33 0-15,0 33 16,0-33-16,0 33 16,0 0-16,0 0 0,0-33 15,0 34-15,0-34 16,33-33 15,0-66-15,-33 32-16,34-32 0,-34 0 15,0-33-15</inkml:trace>
  <inkml:trace contextRef="#ctx0" brushRef="#br0" timeOffset="24651.4649">32610 7011 0,'0'34'16,"0"-1"-16,0 33 15,-33 0-15,33 0 16,0 0-16,0 33 0,-33 1 15,33-34-15,0 33 16,0 0-16,-33-66 16,33 33-16,0-32 15,0 32-15,0-132 47,0 32-47</inkml:trace>
  <inkml:trace contextRef="#ctx0" brushRef="#br0" timeOffset="25002.5">32445 7574 0,'33'0'16,"33"0"-1,-33 0-15,0-33 16,0 33-16,0-33 16,0-1-1,33 34 1,-66 34-1,0 32 1,0-33 0,0 0-16,-33 0 15,33 33-15,0-33 16,0 33-16,-33-33 0,33 34 15,33-134 32</inkml:trace>
  <inkml:trace contextRef="#ctx0" brushRef="#br0" timeOffset="25190.5188">32775 7210 0,'0'33'47,"33"0"-32,-33 0-15</inkml:trace>
  <inkml:trace contextRef="#ctx0" brushRef="#br0" timeOffset="25609.5607">32941 7607 0,'0'66'16,"0"0"-1,0-33-15,0 0 0,0 0 16,0 0-16,0 34 15,0-34 17,0-100 14,0 34-30,33-33-16,-33 33 0,0-33 16,33 33-16,-33-33 15,33 33-15,-33-33 16,33 99 46,-33 0-62,0 66 16,0-66-16,0 0 15,0 33-15,0-33 16,0 0-16,0 0 16,0-33-1</inkml:trace>
  <inkml:trace contextRef="#ctx0" brushRef="#br0" timeOffset="26042.604">33205 7607 0,'33'0'47,"0"-66"-32,0 33 1,1-34-1,-34 34 1,0 0 0,-34 0 15,1 66-16,0 33-15,33-33 16,-33 1-16,33 32 16,-33 0-16,33-33 15,0 33-15,0-33 16,0 0-16,33 33 15,0-33 1,0-33 0,34 0-1,-1-33-15,-33-33 16,0 33-1,-33 0-15</inkml:trace>
  <inkml:trace contextRef="#ctx0" brushRef="#br0" timeOffset="26222.622">33503 7640 0,'0'33'46,"0"-33"-14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3:01:22.94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1951 4729 0,'-33'-33'16,"99"33"15,-33 33-15,1-33-1,-1 0-15,0 34 16,33-34-16,-33 0 0,33 0 15,0 0-15,0 0 16,34 33-16,-34-33 16,33 0-16,-33 0 15,66 0-15,-32-33 0,-1 33 16,33-34-16,0 34 15,1-33-15,-1 33 16,33-33-16,-32 33 16,32-33-16,-33 33 15,34-33-15,-1 33 0,0 0 16,1-33-16,-1 33 15,0 0-15,34 0 16,-34 0-16,34-33 0,-1 33 16,1-33-16,-1 33 15,0 0-15,1-33 16,32 33-16,-32-33 15,-1 33-15,34 0 16,-1 0-16,-32 0 0,32-33 16,-32 33-16,-1 0 15,1 0-15,-1 0 16,0 0-16,1 0 15,-34 0-15,1 0 0,-1 0 16,-33-33-16,34 33 16,-34 0-16,0-33 15,-33 33-15,1-34 16,-1 34-16,-33 0 0,33 0 15,-66 0-15,0 0 16,-66 67 15,-33-34-31,33 0 0</inkml:trace>
  <inkml:trace contextRef="#ctx0" brushRef="#br0" timeOffset="793.0793">14717 7045 0,'0'33'15,"0"33"-15,0 0 0,0 0 16,0 33-16,0-33 16,0 1-16,34-1 15,-34 0-15,33-33 16,0 0-16,0-33 0,33 0 15,-33 0-15,33-33 16,0-33-16,33 0 16,-32-34-16,32 1 15,0-33-15,33 0 0,1-1 16,-1 1-16,0 0 15,34-1-15,-34 1 16,0 0-16,34 33 16,-67 32-16,0 1 0,-33 33 15,0 0-15,-33 33 16,0 0-16</inkml:trace>
  <inkml:trace contextRef="#ctx0" brushRef="#br0" timeOffset="5046.5046">16272 9426 0,'33'0'46,"0"0"-30,33 33-16,0-33 16,-33 0-1,0 0-15,34 0 16,-34 0-16,33 0 15,-33 0-15,33 0 0,0 0 16,0-33-16,0 33 16,1 0-16,-1 0 15,0-33-15,33 33 16,-33 0-16,0 0 15,34 0-15,-34 0 0,33 0 16,-33 0-16,33 0 16,-32 0-16,32 33 15,-33-33-15,33 0 0,0-33 16,-33 66-16,34-33 15,-34 0-15,33 0 16,0 0-16,-33 0 16,34 0-16,-1 0 15,-33 0-15,33 0 0,0 0 16,-32-33-16,32 33 15,0 0-15,-33 0 16,33 0-16,1 0 0,-1 0 16,-33 0-16,33 0 15,0 0-15,-32 0 16,32 0-16,-33 0 15,33 0-15,-33 0 16,34 0-16,-34 0 0,33 0 16,0 0-16,-33 0 15,33 0-15,-32 0 16,32 0-16,-33 0 15,33 0-15,-33 0 0,34 0 16,-1 0-16,-33 0 16,33 0-16,-33 0 15,33 0-15,-32 0 16,32 0-16,-33 0 0,33 0 15,-33 0-15,34 0 16,-34 0-16,33 33 16,-33-33-16,0 0 15,33 0-15,-32 0 0,32 0 16,-33 33-16,0-33 15,33 0-15,-33 0 16,1 0-16,-1 33 16,0-33-16,0 0 0,0 0 15,0 0-15,0 33 16,1-33-16,-1 0 15,-33 0-15,33 0 16,0 0-16,0 0 0,-33 0 16,34 0-16,-1 0 15,0 0-15,-33-33 16,33 33-16,-33 0 15,33 0-15,-33 0 0,33 0 16,-32 0-16,-1 0 16,0 0-16,0-33 15,33 33 1,0 0-1,-33 33-15,-99-66 172,33 0-156,0 33-16</inkml:trace>
  <inkml:trace contextRef="#ctx0" brushRef="#br0" timeOffset="7232.7232">14717 11113 0,'0'66'31,"34"0"-15,-1-33-16,-33 0 15,33 33-15,0-33 0,0 0 16,0 33-16,0-33 16,0 34-1,0-34-15,33 0 16,-33 0-1,33-33 1,1-33 0,-34 0-1,0-33-15,0 32 0,0-32 16,0 0-16,0-33 15,0 0-15,33 0 16,0-1-16,1 1 16,-1 0-16,0-33 0,0 32 15,0 34-15,0-33 16,0 66-16,1-33 15,-1 0-15,-33 33 16,0 33-16,33-67 16</inkml:trace>
  <inkml:trace contextRef="#ctx0" brushRef="#br0" timeOffset="9679.9679">16404 13858 0,'-33'33'32,"66"-33"46,33 33-63,0-33 1,-32 0-16,-1 0 15,0 0-15,0 33 16,33-33-16,-33 0 0,33 0 16,0 0-16,0 0 15,1 0-15,-34 0 16,66 0-16,-33 0 15,0 0-15,0 0 0,0 0 16,34 0-16,-34 0 16,0 0-16,33 0 15,0-33-15,-32 33 16,32 0-16,0 0 0,-33 0 15,33 0-15,1 33 16,-1-33-16,0 0 16,0 0-16,0 0 15,1 0-15,-1 0 16,0 33-16,0-33 0,-33 0 15,34 0-15,-1 0 16,33 0-16,-33 33 16,1-33-16,-1 0 0,0 0 15,0 0-15,0 0 16,1 0-16,-1 0 15,0 33-15,0-33 16,1 0-16,-1 0 16,0 0-16,0 0 0,0 0 15,34 0-15,-34 0 16,0 0-16,0 0 15,1 0-15,-1 33 0,0-33 16,0 0-16,0-33 16,-32 33-16,32 0 15,0 0-15,0 0 16,1 0-16,-1 0 15,0 0-15,-33 0 0,33 0 16,1 0-16,-1 0 16,-33 0-16,33-33 15,-33 33-15,0 0 16,34 0-16,-34 0 0,0 0 15,0 0-15,0 33 16,0-33-16,-33 0 16,34 0-16,-34 0 15,33 0-15,-33 0 16,0 0-16,0 33 15,0-33 1,-66 33 78,0-66-79,-33 33 1</inkml:trace>
  <inkml:trace contextRef="#ctx0" brushRef="#br0" timeOffset="13947.3946">28013 11146 0,'33'33'32,"0"-33"-17,33 33 1,-33-33-16,0 0 0,33 0 15,-33 0-15,34 0 16,-34 0-16,33 0 16,-33-33-16,33 33 0,-33 0 15,33 0-15,-33 0 16,-33 0-16,0 33 78,0-99-31,33 33-47</inkml:trace>
  <inkml:trace contextRef="#ctx0" brushRef="#br0" timeOffset="14295.4294">29501 10517 0,'33'66'31,"-66"-33"-31,33 34 15,-33-1-15,33 33 16,-33-33-16,0 33 16,0 1-16,0-1 0,33-33 15,-33 33-15,0 0 16,33-33-16,-34 34 15,34-67-15,0 0 16,-33-99 15,33 0-15,0-34-16,0 1 15</inkml:trace>
  <inkml:trace contextRef="#ctx0" brushRef="#br0" timeOffset="14628.4627">29005 10484 0,'33'-33'15,"33"33"1,-33 0-16,33-33 16,1 33-16,-1-33 0,0 0 15,33 0-15,-33 33 16,33-33-16,1 0 15,-34 0-15,0 33 16,0 0-16,0-34 16,-33 34-16,33 34 0,-32-34 15,-34 66 1,0-33-1,-34 0-15,1 33 16,0-33-16</inkml:trace>
  <inkml:trace contextRef="#ctx0" brushRef="#br0" timeOffset="14835.4834">29799 11410 0,'33'33'32,"0"-33"-1</inkml:trace>
  <inkml:trace contextRef="#ctx0" brushRef="#br0" timeOffset="15446.5445">30824 10385 0,'0'-33'16,"66"-33"-1,-99 33 17,-33 99-17,33-33-15,0 33 16,0-33-16,0 33 0,0 33 15,-1-66-15,34 34 16,-33 32-16,33-33 16,0 0-16,0 0 15,0-33-15,33 34 16,1-34-16,-1 0 0,0 0 15,0 0-15,0-33 16,0 33-16,33-33 16,-33 0-16,33-33 0,0 0 15,-33 33-15,34-33 16,-34-33-16,33 32 15,-33-32-15,0 0 16,0 0-16,0 0 16,0 0-16,-33 0 0,0-1 15,0-32-15,0 33 16,0 0-16,-33 0 15,0 0-15,0 33 16,0-34-16,-33 34 0,0 0 16,33 33-16,-34 0 15,1 0-15,0 0 16,0 0-16,33 33 15,0-33-15,-33 66 16,33 1 0,33-1-1,0-33-15,0 0 16</inkml:trace>
  <inkml:trace contextRef="#ctx0" brushRef="#br0" timeOffset="15741.574">31122 11113 0,'33'33'16,"0"0"-1,0 33 1,0-33-1,0 0-15,0 0 0,-33 0 16,33 33 0,0-66-16</inkml:trace>
  <inkml:trace contextRef="#ctx0" brushRef="#br0" timeOffset="15979.5978">31684 11179 0,'-33'33'47,"0"-66"-47</inkml:trace>
  <inkml:trace contextRef="#ctx0" brushRef="#br0" timeOffset="17034.7033">24606 13461 0,'33'33'62,"33"-33"-46,1 0-16,-34 33 16,0-33-16,33 0 0,-33 0 15,33 33-15,0-33 16,0 0-16,-33 0 15,34 0-15,32-33 16,-33 33-16,0 0 0,33 0 16,-32 0-16,32-33 15,-33 33-15,33 0 16,0-33-16,1 33 15,-1 0-15,0-33 0,0 33 16,0-33-16,1-1 16,-1 34-16,0-33 15,0 33-15,-33-33 16,34 33-16,-1 0 0,-33-33 15,0 33-15,33 0 16,-32 0-16,-1 33 16,0-33-16,-33 0 15,33 0-15,-33 0 0,0 33 16,0-33-1,0 67 17,-33-34-1,33-66-16</inkml:trace>
  <inkml:trace contextRef="#ctx0" brushRef="#br0" timeOffset="17463.7462">28840 12898 0,'0'67'31,"0"-34"-31,-33 33 16,33 0-16,-34-33 15,34 33-15,-33 0 0,33 34 16,0-34-16,0 33 15,-33 0-15,33 0 16,0 1-16,0-34 16,0 0-16,0 0 15,0-99 16,-33 0-15,33-66-16,0 32 0,-33-32 16,33 0-16,0 0 15</inkml:trace>
  <inkml:trace contextRef="#ctx0" brushRef="#br0" timeOffset="17795.7794">28244 12932 0,'66'0'15,"1"-34"1,-34 34-16,33-33 15,-33 0-15,33 0 16,0 0-16,33 0 16,-32 0-16,32 0 15,-33 0-15,33 0 0,-33 0 16,0 0-16,34 33 15,-67-33-15,33 33 16,-33 0-16,0 0 0,0 33 16,0 0-1,-66 33 1</inkml:trace>
  <inkml:trace contextRef="#ctx0" brushRef="#br0" timeOffset="18018.8017">29369 13725 0,'33'0'16,"0"0"0,0-33-1</inkml:trace>
  <inkml:trace contextRef="#ctx0" brushRef="#br0" timeOffset="18601.86">30328 12601 0,'-33'33'47,"0"33"-47,0 33 15,0-33-15,0 34 16,-1-1-16,1 0 0,33 0 15,-33 0-15,33 1 16,0-34-16,33 0 16,-33-33-16,33 33 15,1-33-15,-1-33 16,33 33-16,-33-66 15,33 33-15,-33-33 16,33 0-16,0 0 16,-33-33-16,0 33 15,34-33-15,-34 0 0,0-1 16,0 1-16,-33-33 15,33 33-15,-33 0 16,0 0-16,-33-1 16,33 1-16,-33 0 0,0 33 15,0-33-15,0 33 16,-34 0-16,34 33 15,-33-33-15,0 33 16,33 0-16,-33 0 0,0 0 16,33 0-16,0 0 15,-1 0-15,-32 33 16,66-33 15</inkml:trace>
  <inkml:trace contextRef="#ctx0" brushRef="#br0" timeOffset="18994.8993">30427 13295 0,'33'0'31,"33"33"-15,-33 34-16,0-34 16,1-33-16,32 33 15,-33 0-15,0 0 16,0 0-16,33 0 15,-33 0-15,0 0 0,33 0 16,-33-33 0,-33-33 30,0-33-46,-33 33 16</inkml:trace>
  <inkml:trace contextRef="#ctx0" brushRef="#br0" timeOffset="19241.924">31452 13097 0,'0'33'31,"-33"33"0,0-66-15</inkml:trace>
  <inkml:trace contextRef="#ctx0" brushRef="#br0" timeOffset="23306.3304">14751 15114 0,'0'33'0,"0"34"15,0-34-15,0 33 16,0-33-16,33 33 16,-33-33-16,33 0 0,-33 33 15,33-33-15,0 33 16,-33 1-16,33-34 15,0 33-15,0 0 16,0 0-16,0 0 0,-33 0 16,33 1-16,0 32 15,0-33-15,0-33 16,1 33-16,-1-33 15,-33 33-15,66-33 16,-33-33 0,33-66-1,-33 0-15,-33 33 16,33-99-16,0 33 15,0-34-15,0-32 0,0 0 16,34-34-16,-34 1 16,66-34-16,-33 34 15,33-1-15,0 34 16,1 0-16,-1 65 0,-33 1 15,0 33-15,-33 33 16,33 33-16,-33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3:07:03.60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2712 7408 0,'33'-33'62,"0"33"-62,0 33 16,33-33-1,-33 0 1,34 0-16,-34 0 15,0 0-15,33 0 0,0 0 16,-33 0-16,33 0 16,0-33-16,1 33 15,-1 0-15,33 0 16,-33 0-16,33-33 0,-33 33 15,34 0-15,-34 0 16,33 0-16,-33 0 16,33 0-16,-33 0 15,34 0-15,-1 0 0,-33 0 16,33 0-16,0 0 15,1 0-15,-1 0 16,-33 0-16,33 33 16,1-33-16,-1 0 0,-33 0 15,33 0-15,0 0 16,-33 0-16,34 0 15,-1 0-15,-33 0 16,33 0-16,0 0 0,-32 0 16,32 0-16,-33 0 15,33 0-15,-33 0 16,1 0-16,32 0 15,-33 0-15,0 0 0,33-33 16,-33 33-16,1 0 16,-1 0-16,0 0 15,0 0-15,0 0 16,-33 0-16,33 0 0,-33 0 15,0 0-15,34 0 16,-100 33 78,-34-33-79,34 0-15,0 0 16,-33 0-16,33 0 15,0 0-15</inkml:trace>
  <inkml:trace contextRef="#ctx0" brushRef="#br0" timeOffset="1317">2282 8963 0,'33'33'62,"-33"33"-62,0-33 0,33 0 16,-33 33-16,33 0 15,-33-33-15,0 34 16,33-1-16,-33 0 15,33 0-15,0-33 0,-33 33 16,34-33-16,-34 0 16,33 34-1,0-34 1,0-33 15,33 0 0,-33-66-15,33-1-1,-33 1 1,0 0-16,0 0 16,33 0-16,1-33 0,-1 32 15,0-32-15,0 33 16,33-33-16,-33 33 15,34 0-15,-1-1 16,-33 1-16,33 0 0,-33 33 16,34 0-16,-67 0 15,33 33-15,-33-33 16,0 33-16,0 0 15,-33 33 1,-33 0 0</inkml:trace>
  <inkml:trace contextRef="#ctx0" brushRef="#br0" timeOffset="6354">4266 10947 0,'-33'-33'31,"66"33"94,0 33-110,34-33 1,-34 33 0,33-33-16,-33 0 0,0 33 15,0-33-15,33 0 16,-33 0-16,33 33 15,1-33-15,-1 0 16,-33 0-16,33 0 16,0 0-16,0 0 0,0 0 15,34 0-15,-34 0 16,0 0-16,33 0 15,-33-33-15,33 33 16,1 0-16,-34 0 0,33 0 16,0 0-16,0-33 15,-32 33-15,32 0 16,0 0-16,0 0 15,1 0-15,-1 0 0,0 0 16,0 0-16,0 0 16,1 0-16,-1 0 15,0 0-15,0 0 16,0 0-16,1 0 0,-1-33 15,33 33-15,-33 0 16,1 0-16,-1 0 16,0 0-16,0 0 15,1 0-15,32 0 0,-33 0 16,0 0-16,0 0 15,1 0-15,-34 0 16,33 0-16,0 0 16,0 0-16,1 0 0,-1 0 15,-33 0-15,33 0 16,1-33-16,-1 33 15,0 0-15,0 0 16,-33 0-16,34 0 0,-1-33 16,-33 33-16,33 0 15,0 0-15,-33 0 16,34-33-16,-34 33 15,0 0-15,33 0 0,-33 0 16,34 0-16,-34 0 16,0 0-16,33 0 15,-33 0-15,0 0 16,1 0-16,-1 0 0,0 33 15,-33-33-15,33 0 16,-33 33-16,0-33 16,0 0-1,-33 66 1</inkml:trace>
  <inkml:trace contextRef="#ctx0" brushRef="#br0" timeOffset="7225">8698 12237 0,'-66'0'0,"33"0"16,0 0-16,0-33 15,-33 33-15,33 0 0,-34 0 16,34 0-16,0-33 15,-33 33-15,0 0 16,0 0-16,33 0 16,-33 0-16,-34 0 15,34 0-15,0 0 0,0 0 16,-33 33-16,33-33 15,-34 33-15,34-33 16,-33 0-16,33 33 0,-33-33 16,33 33-16,-34-33 15,34 0-15,0 33 16,-33-33-16,33 0 15,0 0-15,-34 0 16,34 0-16,0 0 0,-33 0 16,33 0-16,-1 0 15,1 0-15,-33 0 16,33 0-16,0 0 0,0 0 15,0 0-15,-34 0 16,34 0-16,0 0 16,0 0-16,0 0 15,0 0-15,-1 0 16,1 0-16,0 0 0,0 0 15,0 0-15,0 0 16,0 0-16,32 0 16,-32 33-16,0-33 15,0 0-15,33 0 0,-33 33 16,33-33-16,-33 0 15,33 0-15,-1 0 16,-32 0-16,33 33 16,0-33-16,0 0 0,0 0 15,0 0-15,0 0 16,-33 0-1,33 33 1</inkml:trace>
  <inkml:trace contextRef="#ctx0" brushRef="#br0" timeOffset="8353">4035 13295 0,'66'33'16,"0"0"-16,-33-33 15,0 34-15,0-34 16,0 0-16,1 0 15,-1 0-15,0 0 16,33 0-16,-33 0 0,0 0 16,33 0-16,-33 0 15,33 0-15,-33 0 16,34 0-16,-34 0 15,33 0-15,0 0 0,0 0 16,0 0-16,0 0 16,1 0-16,-1 0 15,0 0-15,0 0 16,0 0-16,0-34 0,0 34 15,34 0-15,-34 0 16,0 0-16,0 0 16,0 0-16,33 0 15,-32 0-15,-1 0 16,0 0-16,0 0 0,33 0 15,-33 0-15,1 0 16,-1 0-16,33 0 16,-33 0-16,0 0 15,0 0-15,34 0 0,-34 0 16,0 0-16,33 0 15,-33 0-15,0 0 16,34 0-16,-34 0 16,0 0-16,0 0 0,0 0 15,33 0-15,-32 0 16,-1 0-16,0 0 15,33 0-15,-33 0 16,0 0-16,0 0 0,1 0 16,-1 0-16,0 0 15,0 0-15,0 0 16,0 0-16,0 0 15,1 0-15,-1 0 0,0 0 16,0 0-16,0 0 16,0 0-16,0 0 15,1 0-15,-1 0 16,0 0-16,0 0 0,0 0 15,-33 0-15,33 34 16,1-34-16,-1 0 16,0 0-16,-33 0 15,33 0-15,-33 0 0,33 0 16,-33 0-16,34 0 15,-34 0-15,33 0 16,-33 0-16,0 0 16,0 0-16,33 0 15,-33 0 1,0-34 124</inkml:trace>
  <inkml:trace contextRef="#ctx0" brushRef="#br0" timeOffset="13568">11212 12832 0,'-33'-33'15,"66"33"48,33 0-48,-33 0-15,33 0 0,0 0 16,0 0-16,1 33 16,-1-33-16,33 0 15,-33 0-15,33 0 16,-33 0-16,34 0 0,-34 0 15,33 0-15,-33 0 16,0 0-16,-33 0 16,33 0-16,-32 0 15,32 0-15,-99-33 47,0 0-47,-1 33 16,-32 0-16,0 0 15,0-33-15,-33 33 0,33 0 16,-34 33-16,1-33 15,0 33-15,0-33 16,0 66-16,32-33 0,1 1 16,33 32-16,-33-33 15,66 33-15,-33-33 16,33 33-16,0-33 15,33 33-15,0 0 16,33-32-16,-33-1 0,34 33 16,32-66-16,0 33 15,0-33-15,0 0 16,1 0-16,-1-33 0,0 33 15,0-33-15,-33-33 16,1 32-16,32 1 16,-66-33-16,33 0 15,-33 33-15,-33-33 16,33 0-16,-33 0 0,-33 33 15,33-34-15,-33 1 16,0 33-16,0 0 16,-33 0-16,0 0 15,-1 33-15,1 0 0,0 33 16,0 0-16,0 0 15,0 33-15,0 0 16,32 1-16,-32 32 16,66-33-16,0 0 0,33 33 15,-33-33-15,67 1 16,-34 32-16,33-33 15,0 0-15,33 0 16,0 0-16,1-33 0,-1 1 16,0-1-16,0-33 15,0 33-15,-32-33 16,-1 0-16,33 0 15,-66 0-15,33-33 0,-33 0 16,0 33-16,0-34 16,-33-32-1,-33 33 1,0 0-16,0 33 15,-33-33-15,33 33 16,-66 0-16,0 33 16,32-33-16,-32 66 15,33-33-15,-33 34 0,33-34 16,33 33-16,-34 0 15,34 0-15,33 0 16,0-33-16,0 33 16,0-32-16,33-1 15,0 0-15,1 0 0,32-33 16,0 33-16,-33-33 15,33 0-15,0-33 16,-66 0-16,33 33 0,-33-33 31,-33-34-15,-33 34-16,0 33 15,0-33-15,-33 33 16,-1 0-16,1-33 0,0 33 16,-33 0-16,-1 33 15,1-33-15,33 0 16,-33 0-16,-1 33 0,34 0 15,-33-33-15,32 34 16,1-1-16,0 0 16,33-33-16,0 33 15,0 0-15,-1-33 16,34 33-16,66-99 47,1 33-32,-1 0-15,-33 0 0,33-34 16,-33 34-16,0 0 15,0 0-15,-33 0 16,-34-33 0,1 66-16,0-33 0,0 33 15,0-33-15,0 33 16,0 0-16,-34 33 15,34-33-15,-33 33 16,33-33-16,0 33 0,-33 0 16,32-33-16,34 33 15,-33 0-15,0 0 16,33 0-16,0 0 15,0 1-15,0-1 16,33 0 15,33 0-15,0-33-16,0-33 0,0 33 15,33-33-15,-33 0 16,0-1-16,0-32 16,-33 33-16,33 0 15,-66-33-15,33 33 16,-33 0-16,0 0 15,-33 0-15,0 33 16,0-33-16,-33 33 16,32 0-16,-32 33 15,0-33-15,0 33 0,33 0 16,-34 0-16,1 0 15,33 0-15,-33 33 16,33-33-16,0 33 16,-1 1-16,34-1 0,-33 0 15,33 0-15,0-33 16,33 33-16,-33 0 15,99-33 1,-33-33 0,0-33-16,0 0 15,33 0-15,-32 0 16,-1-33-16,0 33 15,0-33-15,0 0 0,0 33 16,-33-34-16,0 34 16,-33 0-16,0-33 15,0 33-15,-33 0 16,-1 0-16,1 33 0,0 0 15,0 0-15,-33-33 16,0 66-16,32-33 16,-32 33-16,33-33 15,0 33-15,-33-33 0,32 33 16,1 0-16,0-33 15,33 33-15,-33 0 16,0 0-16,33 1 16,-33 32-16,66-33 15,-33 33 1,99-33-1,0-66 1,-33 33-16,0-33 16,0 33-16,33-33 15,-33-33-15,0 33 16,0-1-16,0 1 15,-33-33-15,34 33 0,-34 0 16,-34 0-16,34 0 16,-33 0-16,-33 0 15,33 0-15,-33 33 16,0-33-16,0 33 15,0 0-15,-1 0 0,1 33 16,-33-33-16,33 0 16,0 0-16,0 33 15,-34-33-15,34 33 0,0-33 16,0 33-16,0 0 15,0 0-15,0 0 16,32 33-16,-32-33 16,0 34-16,33-1 15,-33 33-15,33-33 0,0 33 16,0 0-16,33-32 15,-33-1-15,33-33 16,0 33-16,33-33 16,0-33-1,0-33 1,0 0-16,0 0 15,0-33-15,-33 0 16,33 32-16,-33-32 0,0 0 16,0 0-16,0 0 15,-33 0-15,0 0 16,0 33-16,-33-1 15,33 1-15,-33 0 0,-1 33 16,1 0-16,-33 0 16,33 33-16,0-33 15,0 67-15,-34-34 16,34 0-16,0 33 0,0-33 15,0 33-15,0 0 16,0 0-16,32 0 16,-32 1-16,33 32 15,0-33-15,0 33 0,0 0 16,33 1-16,0-1 15,-33 0-15,66 0 16,-33-33-16,33 34 16,-33-67-16,33 0 0,33 33 15,-33-99 1,0 33-16,1-33 15,-1 0-15,33 0 16,-33 0-16,-33-34 0,33 1 16,0 33-16,0-33 15,-33 0-15,0 0 16,0 33-16,-33-33 15,33 32-15,-33 1 0,0 0 16,-33 0-16,0 33 16,32-33-16,-32 66 15,0-33-15,0 33 16,0 0-16,0 34 15,0-34-15,-1 33 0,34 0 16,-33 33-16,33 0 16,-33-33-16,66 34 15,-33-1-15,0 0 16,33 0-16,0 1 0,0-1 15,0 33-15,0-33 16,33-33-16,0 34 16,0-34-16,33-33 15,-33 33-15,0-66 0,34 33 16,-34-33-16,33 0 15,0-33-15,0 0 16,0-33-16,-33 33 16,33-33-16,1-1 0,-1-32 15,0 33-15,0 0 16,-33-33-16,33 0 15,-33 32-15,0-32 16,0 0-16,1 33 0,-34-33 16,0 32-16,0 1 15,-34 33-15,34-33 16,-66 33-1,33 0-15,-33 33 0,33 33 16,0 0-16,-33 0 16,33 33-16,0 0 15,0 1-15,-1 65 16,34-33-16,-33 0 0,33 1 15,0-1-15,33 0 16,-33 0-16,34 0 16,-1 1-16,0-34 15,0 0-15,33 0 0,-33-33 16,33 0-16,0-33 15,0 33-15,1-66 16,-1 0-16,0 0 16,0-33-16,0 0 0,0 0 15,0-1-15,1-32 16,-1 0-16,0 0 15,0-33-15,-33 32 16,33 1-16,-33-33 0,33 33 16,-32-1-16,-34 1 15,33 0-15,-33 33 16,0 0-16,0-1 15,-67 67 1,34 100 0,0-34-1,33 0-15,-33 33 16,33 0-16,0-32 15,0 32-15,0 0 0,0-33 16,33 33-16,0 1 16,0-34-16,1 33 15,-1-33-15,33 0 0,-33 0 16,33-33-16,0 34 15,0-67-15,0 0 16,1 0-16,-1 0 16,0-33-16,0-1 15,0 1-15,0-33 0,0 0 16,1-33-16,-1 0 15,0-1-15,0 1 16,-33 0-16,33 0 0,-33 0 16,0-1-16,0 1 15,-33 0-15,0 0 16,34 66-16,-68-34 15,1 1 1,-33 99-16,33 34 16,-33-34-16,33 66 15,0 0-15,0 0 16,33 34-16,-33-34 15,33 33-15,0-33 0,0 1 16,33-1-16,0 0 16,0 0-16,33-33 15,-33 0-15,33 1 16,0-34-16,1 0 0,-1-33 15,0 33-15,33-66 16,-33 0-16,0 0 16,34 0-16,-34-34 15,33 1-15,-33 0 0,0 0 16,0-33-16,-32 33 15,32-34-15,-33 1 16,33 33-16,-33-33 16,-33 33-16,33-1 0,-33 34 15,0 0-15,-33 0 16,-33 33-1,33 33 1,-33 33-16,33 1 0,-1 32 16,1-33-16,33 33 15,-33 0-15,33 1 16,0-1-16,0-33 15,0 33-15,33-33 16,0 1-16,1-34 0,-1 0 16,33 33-16,-33-66 15,33 33-15,0-33 16,0 0-16,33 0 15,-32-33-15,-1 0 0,33 0 16,-33-33-16,0-1 16,0 1-16,1 0 15,-1 0-15,0 0 16,0-33-16,-33 32 0,0 1 15,0 0-15,0 0 16,-33 0-16,0 0 16,-33 33-1,-33 66 1,33 0-16,-33 0 15,33 33-15,0 0 16,0 33-16,0-32 16,-1-1-16,34 0 0,-33 33 15,66-33-15,-33-33 16,0 33-16,34 1 15,-1-34-15,33 33 16,-33-66-16,0 33 16,33-33-16,0-33 15,-33 33-15,33-33 16,1 0-16,32-34 15,-33 34-15,0-33 0,0 33 16,0-33-16,1 0 16,-1 0-16,0 0 15,0-1-15,0 1 16,0 0-16,-33 0 0,0 33 15,0 0-15,1-33 16,-34 33 0,-67 33-1,34 0 1,0 0-16,-33 0 15,0 0-15,0 33 16,0-33-16,0 0 16,-1 33-16,-32-33 0,33 33 15,0-33-15,-33 33 16,33-33-16,-34 33 15,34-33-15,-33 33 16,33-33-16,0 33 0,-1-33 16</inkml:trace>
  <inkml:trace contextRef="#ctx0" brushRef="#br0" timeOffset="18034">9922 6945 0,'66'-66'15,"-33"33"1,0 0-16,33 0 0,0-33 16,1 33-16,-1-33 15,33-1-15,-33 34 16,33-33-16,-33 33 15,1 0-15,-1 0 0,0 0 16,-33 33-16,0-33 16,0 33-1,0 0 1,0 0 15,33-33-15,-66-33-16,33 33 15,1-34-15</inkml:trace>
  <inkml:trace contextRef="#ctx0" brushRef="#br0" timeOffset="18402">12005 4796 0,'34'66'15,"-1"-33"-15,-33 33 16,0 0-16,0 0 16,0 33-16,-33 1 15,33-1-15,0 0 16,-34 33-16,34-32 15,-33-1-15,33-33 0,0 33 16,0-33-16,0 0 16,0-32-16,0-1 15,33-100 16,-33 34-15,0-33-16,-33 0 16,33 0-16</inkml:trace>
  <inkml:trace contextRef="#ctx0" brushRef="#br0" timeOffset="18708">11443 5159 0,'33'-33'16,"-33"-33"-1,66 33-15,-32-33 16,65-33-16,-33 33 15,33-34-15,0 1 0,1 0 16,-1 33-16,0-33 16,0 65-16,-33-32 15,0 33-15,1-33 16,-34 66-16,33 0 15,-66 33 1,0 0 0</inkml:trace>
  <inkml:trace contextRef="#ctx0" brushRef="#br0" timeOffset="18944">12535 5457 0,'0'33'0,"0"0"0,0 0 15,33 0 1,0 33-1,0-66 1,0-66 0</inkml:trace>
  <inkml:trace contextRef="#ctx0" brushRef="#br0" timeOffset="19501">13560 4068 0,'0'-33'0,"33"-33"16,-66 33 15,-33 99-15,33-33-16,0 33 15,-34 0-15,34 0 16,0 34-16,0-1 16,0 0-16,33 0 0,-33 0 15,33 1-15,0-34 16,33 33-16,0-66 15,0 0-15,0 0 16,34 0-16,-34-66 0,33 33 16,0-33-16,0 0 15,0-33-15,0 0 16,0 0-16,1 0 15,-1-1-15,-33-32 0,0 33 16,0 0-16,-33 0 16,0-34-16,33 34 15,-66 0-15,0 0 16,0-33-16,0 66 0,0-33 15,-33-1-15,-1 34 16,1 0-16,0-33 16,-33 66-16,33-33 15,-33 33-15,32 0 16,1 0-16,33 0 0,0 0 15,-33 0 1,99 33 0</inkml:trace>
  <inkml:trace contextRef="#ctx0" brushRef="#br0" timeOffset="19863">13461 4531 0,'0'33'0,"33"0"32,33 0-32,0-33 15,0 33-15,33-33 16,-32 0-16,32 0 0,-33 0 15,0 0-15,0 0 16,0 0-16,-33 0 16,1 33-16,32 0 15,0-33 1,-33 34-1,0-68 1</inkml:trace>
  <inkml:trace contextRef="#ctx0" brushRef="#br0" timeOffset="20084">14784 4366 0,'33'66'31,"33"-33"-15,-66-33-1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10-29T13:11:19.52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4299 11939 0,'100'-99'0,"-1"0"15,0 0-15,33-34 16,-32 34-16,32-33 15,33 33-15,-32-34 0,32 1 16,0 0-16,34-1 16,-1 34-16,-32-33 15,32 33-15,0 0 16,1-1-16,32-32 0,-32 66 15,-1 0-15,34 0 16,-67-1-16,34 1 16,-67 33-16,33 33 15,-66 0-15,1 0 0,-67 0 16,33 33-16,-99 33 15,-33-32 1,33 32-16,-100 0 16,34 33-16,-33-33 15,0 33-15,-34 34 0,34-34 16,0 33-16,-34 0 15,34 1-15,0-1 16,-1-33-16,1 34 0,33-1 16,0-33-16,32 0 15,-32-33-15,66 1 16,-33-1-16,33 0 15,33-33-15,33 0 32,0-66-17,33 33-15,0-33 16,1 33-16,-1-66 0,33 33 15,0-33-15,0-1 16,1 1-16,32-33 16,0 33-16,33-33 15,-32-1-15,32 1 16,1 0-16,32 0 0,0 0 15,-32-1-15,32 1 16,34 0-16,-34 0 16,1-1-16,32 1 15,-32 0-15,-1 33 0,0 0 16,1 0-16,-1-1 15,-32 34-15,-34-33 16,0 66-16,-33-33 0,1 33 16,-34 0-1,-99 66 1,-33-33-16,-34 34 15,1 32-15,-33 0 16,0 0-16,-34 33 0,34 1 16,-33-1-16,-1 0 15,34 34-15,-33-1 16,32 0-16,34 1 0,0-34 15,0 33-15,32-65 16,1 32-16,0-33 16,33 33-16,0-65 15,33-1-15,0 0 16,0-33-16,66 33 15,-33-66-15,33 0 16,-33-33-16,67 0 16,-34-33-16,66 0 15,-33-34-15,34-32 0,-34 33 16,66-33-16,-33-1 15,34 1-15,-1 0 16,34 0-16,-1-1 16,0 1-16,1 0 0,32-1 15,-32 1-15,32 33 16,1-33-16,-34 32 15,34 34-15,-1-33 16,1 33-16,-34 0 0,1 0 16,-1-1-16,1 34 15,-34 0-15,-33 33 16,-32-33-16,-1 33 15,-33 33-15,-99 0 16,-66 0 0,-1 0-16,-32 34 15,-33 32-15,-34-33 16,34 33-16,-34 0 0,-32 67 15,33-34-15,-1 33 16,1-32-16,32 32 16,34 0-16,-33-32 15,65 32-15,1-66 16,33 1-16,0-1 0,33-33 15,0 0 1,66-66 0,0-33-16,66 33 15,-33-66-15,33 33 0,1-33 16,-1-1-16,33-32 15,0 33-15,1-33 16,32 0-16,1-1 0,32 1 16,0 0-16,1 0 15,-1 0-15,34-1 16,-34 1-16,34 33 15,-1-33-15,1 33 16,-1-1-16,34 1 0,-34 33 16,1-33-16,-1 33 15,-32 0-15,-1 33 16,1-33-16,-1 33 0,-66 0 15,34 0-15,-100 0 16,33 0-16,-66 33 16,-99-33-1,0 0 1,0 33-16,-67-33 0,1 33 15,-33 0-15,-1 0 16,-32 33-16,0 1 16,-34-1-16,34 33 15,-1 0-15,-32 33 0,32 1 16,1 32-16,-1-33 15,34 34-15,0-1 16,32-33-16,34 1 16,0-1-16,33 0 15,0-33-15,33 1 0,-1-34 16,68-33-16,-1 0 15,0-33 1,33 0-16,0-33 0,33 0 16,-33-33-16,67 0 15,-1-34-15,0 1 16,34-33-16,32 33 15,-33-34-15,34 34 0,-1-33 16,34 0-16,-34 32 16,34 1-16,-1 0 15,1 0-15,-1-1 16,34 34-16,-34 0 0,1 0 15,-1 0-15,1 33 16,-1 0-16,-32 0 16,32 0-16,-65 33 15,32 0-15,-32 0 0,-34 0 16,-33 0-16,0 0 15,-66 33-15,33-33 16,-132 0 0,0 0-1,-33 0-15,33 0 0,-66 33 16,-1-33-16,1 0 15,-33 33-15,-1 0 16,1 0-16,-34 0 0,1 33 16,33 33-16,-34-33 15,34 1-15,-1 32 16,34 0-16,0-33 15,33 33-15,-1-65 16,34 32-16,33-33 0,0 33 16,66-66-1,33 0 1,-33-33-16,67 33 15,-34-33-15,33 0 0,33-33 16,1 32-16,-1-32 16,33 0-16,1 0 15,-1 0-15,33 0 16,1 0-16,-1-1 15,1 34-15,-1-33 0,34 33 16,-34-33-16,34 33 16,-1 0-16,-32 0 15,32 0-15,1 33 0,-34-33 16,34 33-16,-1 0 15,1 33-15,-34-33 16,0 33-16,1 0 16,-67 0-16,34 33 0,-67-33 15,0-33-15,-66 33 16,0-33-16,-33 0 31,-33 0-31,-66 0 0,33-33 16,-67 0-16,34 33 15,-33-33-15,0 33 16,-34 0-16,34 0 15,-33 0-15,-1 33 0,1-33 16,-1 33-16,34 0 16,-33 0-16,33 0 15,32 0-15,1 0 16,33 1-16,0-1 15,99 0 1,33-33 0,0-33-1,33 33-15,-32 0 0,65-33 16,-33 33-16,33-34 15,1 34-15,32-33 16,0 33-16,1 0 16,32 0-16,-33 0 15,34 33-15,-1-33 0,1 0 16,-34 34-16,34-34 15,-34 0-15,33 33 16,-32-33-16,32 0 0,1 0 16,-34 33-16,33-33 15,-32 33-15,32-33 16,1 66-16,-67-33 15,33 0-15,-32 0 16,-1 33-16,-33-33 0,0 0 16,-32 1-16,-1-34 15,0 0-15,-33 0 16,33 0-1,-66-67 1,0 34-16,-33 0 16,0-33-16,-33 0 15,0 33-15,-1-33 16,-32 0-16,0-34 0,33 34 15,-33 0-15,-1 33 16,34-33-16,0 0 16,0 33-16,0 0 15,33-34-15,0 67 0,33-66 31,33 66-15,33 0-16,0 0 16,0 33-16,0-33 0,34 33 15,-34 0-15,33 34 16,0-34-16,-33 0 15,0 33-15,1-33 16,-34 33-16,0-33 0,-33 0 16,-66-33-1,33 0 1,-34-33-16,-32 0 15,0-33-15,-33 0 0,32 0 16,-32 0-16,0-1 16,-34 1-16,1 33 15,33-33-15,-34 33 16,34 0-16,-33 33 0,32 0 15,-32 0-15,33-33 16,0 66-16,-1-33 16,1 0-16,0 33 15,-1-33-15,1 33 0,33-33 16,-33 0-16,-1-33 15</inkml:trace>
  <inkml:trace contextRef="#ctx0" brushRef="#br0" timeOffset="1265">2315 7045 0,'33'66'47,"0"0"-47,0 0 0,0 0 16,0 0-16,1 0 15,-1 1-15,-33-1 16,33-33-16,0 33 16,33-33-16,0 0 15,-33-99 1,0 33-1,0-33-15,-33 0 16,33-34-16,0 1 0,34 0 16,-34 0-16,33-1 15,-33 1-15,0 33 16,0-33-16,0 33 15,-33 33-15,0-33 0,0-1 16</inkml:trace>
  <inkml:trace contextRef="#ctx0" brushRef="#br0" timeOffset="1961">2084 4696 0,'33'0'0,"33"-33"15,0 33-15,0 0 16,0 0-16,33 0 15,1 0-15,-34 33 16,66-33-16,-33 0 0,1 0 16,-1 0-16,33 0 15,-33-33-15,34 33 16,-1 0-16,0-33 15,0 33-15,34-33 0,-34 0 16,33 0-16,1 33 16,-1-33-16,1 0 15,32 0-15,-33 33 16,34-33-16,-1 0 0,-32 0 15,32 33-15,0-34 16,1 34-16,-1-33 16,34 33-16,-34-33 15,1 33-15,-1-33 0,34 33 16,-34 0-16,34-33 15,-34 33-15,34 0 16,-34 0-16,0 0 16,34 0-16,-34 0 0,1 0 15,-1 0-15,-32 33 16,32-33-16,-33 0 15,1 33-15,-34 0 16,33-33-16,-65 33 0,32 1 16,-66-1-16,33 0 15,-66-33-15,0 33 16,-33 33-1,-66 0-15</inkml:trace>
  <inkml:trace contextRef="#ctx0" brushRef="#br0" timeOffset="2909">3373 13461 0,'34'66'15,"-1"0"1,0-33-16,0 0 16,0 33-16,0-33 15,-33 0-15,33 34 16,0-34-16,0 0 15,0-33 1,33 0 0,0-66-1,-32-1-15,-1 1 16,0 0-16,33-33 0,-33 33 15,33-33-15,0-1 16,-33 34-16,33-33 16,1 33-16,-1 0 15,0-34-15,0 67 0,0-33 16,0 33-16,0-33 15,-33 33-15,34 0 16,-34 0-16</inkml:trace>
  <inkml:trace contextRef="#ctx0" brushRef="#br0" timeOffset="11140">14817 11708 0,'-33'-33'15,"33"0"-15,-33 0 16,-1-34-1,-32 1 1,33 33-16,-33 33 0,33-33 16,-33 33-16,0 0 15,-33-33-15,-1 33 16,1 0-16,0 0 15,0 0-15,-34 0 0,1 0 16,0 33-16,-1-33 16,1 0-16,0 0 15,-33 0-15,32 0 16,-32 33-16,-1-33 0,1 0 15,0 33-15,-1-33 16,-32 0-16,33 33 16,-34 0-16,34-33 15,-1 34-15,-32-34 0,33 33 16,-34 0-16,34-33 15,-1 33-15,-32-33 16,33 33-16,-1-33 16,1 0-16,0 33 0,-1-33 15,1 0-15,-1 0 16,1 0-16,33 0 15,-34 0-15,34 0 16,-33 0-16,-1 0 0,34 0 16,0 0-16,-34 0 15,34 0-15,0 0 16,0 0-16,-1 0 15,1-33-15,0 33 0,-1 0 16,34 0-16,-33 0 16,0-33-16,32 33 15,1 0-15,0-33 16,0 33-16,0 0 0,-1 0 15,34-33-15,0 33 16,0 0-16,0 0 16,0 0-16,33 0 15,-1 0-15,-32 0 16,132 0 31,-32 0-32,32 0-15,-33-33 0,66 33 16,-33-34-16,33 34 15,-33-33-15,67 33 16,-34-33-16,33 33 16,1-33-16,-1 0 0,0 33 15,34-33-15,-1 0 16,0 33-16,1-33 15,-1 33-15,33 0 16,-32-33-16,32 33 0,1 0 16,-1 0-16,1-33 15,-1 66-15,0-33 16,34 0-16,-34 0 15,1 33-15,-34 0 0,34 0 16,-34 0-16,0 0 16,-32 33-16,32-33 15,-66 1-15,0-1 16,-32 0-16,-1 0 0,-33 0 15,0-33-15,-66 33 32,-33-33-17,-1 0-15,-32 0 0,0 0 16,0-33-16,-33 33 15,-1 0-15,1-33 16,-33 33-16,32-33 16,-32 33-16,0-33 0,-34 33 15,34-33-15,-34 33 16,34-34-16,-33 34 15,-1 0-15,1 0 16,32 0-16,-32 0 16,-1 0-16,1 0 0,0 0 15,-1 0-15,34 0 16,-34 34-16,1-34 15,32 0-15,1 33 0,-33-33 16,32 33-16,34 0 16,-33-33-16,32 33 15,-32-33-15,33 33 16,-1-33-16,34 33 15,-33-33-15,33 0 0,-1 0 16,34-33-16,0 33 16,0-33-16,0 0 15,0 0-15,33 0 16,0 0-16,33-34 0,0 1 15,-33 0-15,66-33 16,-33 33-16,33-33 16,-33 32-16,66-32 15,-33 33-15,0-33 0,0 0 16,33 32-16,-33-32 15,0 33-15,33 0 16,-32 0-16,-1 33 16,0 0-16,0 0 0,0 33 15,0 33 16,-33 33-31,0 0 16,0 33-16,0 0 0,-33 1 16,33 32-16,-33-33 15,0 0-15,33 1 16,-33-1-16,33 0 15,-33-33-15,-1 0 0,34-33 16,-33 33 0,33-132 15,0 0-31,0 0 0,33-33 15,-33 0-15,34-34 16,-34 1-16,33 0 16,0-1-16,0-32 15,0 0-15,33-1 0,0 1 16,-33 33-16,33-1 15,0 34-15,1-33 16,-34 33-16,33 32 16,-33 1-16,0 33 0,0 0 15,-33 66 1,0 33-1,-33 1-15,-33 32 16,33 0-16,-33 33 0,-1 1 16,1-1-16,0 0 15,33 34-15,-33-1 16,0-33-16,33 0 15,0 1-15,33-34 0,-33 0 16,33-33-16,0-33 16,33 1-16,0-1 15,33-33 1,-33-33-1,33-1-15,-33 1 0,33-33 16,0 0-16,1-33 16,32 0-16,-33-34 15,33 34-15,0-33 16,1 0-16,-1 32 0,0 1 15,33-33-15,-32 66 16,-1 0-16,-33 32 16,0 1-16,0 33 15,-33 33-15,-66 67 16,-33-34-1,33 66-15,-33 0 16,0 1-16,0-1 16,-1 33-16,1 1 0,0-1 15,33 0-15,0-32 16,33-34-16,0-66 15,33 33-15,33-66 16,-33 0-16,33 0 16,-32-66-16,65 33 15,-33-33-15,33-33 16,-33-1-16,67 1 15,-34 0-15,33-33 0,-33 32 16,67-32-16,-34 33 16,33-33-16,1 32 15,-34 1-15,33 33 16,-32-33-16,-1 99 0,-66-33 15,0 33-15,-33 33 16,-66 0 0,0 66-16,0-33 15,-33 67-15,-33-34 16,33 66-16,-1-33 0,1 1 15,33 32-15,-33-33 16,66 1-16,-33-67 16,66-33-16,33 33 15,-33-99-15,33 33 16,1-66-16,32 33 15,-33-66-15,66 32 16,-33-32-16,34-33 16,-1 33-16,33-34 0,1 34 15,-1-33-15,34 33 16,-34-1-16,0 34 15,1 0-15,-1 33 0,-33-33 16,-32 66-16,-34 0 16,-33 33-16,-33 33 15,-33-33 1,-33 66-16,-1-32 15,-32 65-15,33-33 0,-33 66 16,33-32-16,-1 32 16,34-33-16,0 1 15,33-34-15,33-66 16,0 33-16,1-99 0,32 33 15,0-33-15,33-33 16,0 0-16,34-34 16,-34 1-16,66 0 15,-33 0-15,34-34 0,-1 34 16,1 0-16,-1 0 15,0 0-15,1 32 16,-1 1-16,-33 33 16,-32 0-16,-34 66 0,-33 0 15,-66 67 1,-33-34-1,-1 33-15,-32 33 16,33 0-16,-33 1 0,33 32 16,33-33-16,-1 1 15,34-34-15,0-66 16,34 0-16,-1-33 15,33 0-15,0-33 0,33-33 16,-33 0-16,67-33 16,-34-1-16,33 1 15,0-33-15,34-1 16,-1 34-16,0-33 0,1 33 15,-1-34-15,34 67 16,-34-33-16,0 33 16,-65 33-16,32 0 15,-66 33-15,-33 33 0,-33 0 16,-33 33-1,-33 33-15,0 1 16,-33 32-16,32 0 16,-32 33-16,33 1 0,0-1 15,33 1-15,33-67 16,0 0-16,0-66 15,66 0-15,-33-33 16,33 0-16,0-66 16,34 33-16,-34-66 0,66 33 15,-33-34-15,0 1 16,34 0-16,-1-33 15,33 32-15,-32 1 0,32 0 16,0-33-16,1 66 16,-34-34-16,33 67 15,-65-33-15,32 66 16,-66-33-16,-33 66 15,-33 33-15,-66-33 16,0 67-16,-33-1 16,-1 33-16,1 0 15,0 34-15,0-34 16,33 33-16,33 1 0,-34-67 15,67 0-15,67-66 16,-34-99 0,66 33-16,-33-66 15,66 0-15,-33-34 0,34 1 16,32-33-16,0 32 15,1 1-15,32 0 16,1 33-16,-34-1 16,34 34-16,-34 0 0,0 33 15,-32 0-15,-34 33 16,-66 33-1,-66 0-15,0 0 16,-67 33-16,34 33 0,-66 1 16,33 32-16,0 0 15,-1 1-15,34-1 16,0 0-16,33-33 15,33-32-15,33-34 0,33-33 16,0-33 0,34-34-16,-34 1 15,66-33-15,-33 0 16,34 0-16,-1-1 0,33 1 15,-33 0-15,34 0 16,-1 33-16,1-1 16,-1 1-16,0 0 15,-32 33-15,-34 0 16,-33 33-16,-33 33 15,-66 33 1,-33-33-16,33 33 16,-66 1-16,32 32 0,1 0 15,33-33-15,33 0 16,33 0-1,0-99-15,67 33 16,-1-66-16,33 0 16,0 0-16,34-33 0,-1-1 15,0 34-15,1 0 16,-34 0-16,0 33 15,-65 0-15,-1 33 0,-66 66 47,-33 0-47,0-33 16,33 33-16,-34 1 15,68-1-15,-1-33 16,66-33-16,-33-33 16,33 33-16,0-33 15,34 0-15,-34-34 16,33 34-16,1 0 0,-34 0 15,0 33-15,-33-33 16,0 33-16,0 0 16,-66 66 15,0 0-16,0-33 1,33 1 0,34-34-16,-34 0 0,33 0 15,0 0-15,0 0 16,33-34-16,1 34 15,-1-33-15,0 33 16,0-33-16,-33 33 0,34 0 16,-34 0-16,-33 0 15,0 33 1,-33 0-1,-33 34-15,33-34 16,0 33 0,33-33-1,0-33-15,33 0 16,0 0-16,33 0 0,1 0 15,-1-33-15,33 33 16,-33-33-16,34 33 16,-34-33-16,-33 0 15,0 33-15,0 0 16,-33 0-16,34 0 78,-34 33-63,33-33-15,33 0 16,-33 0-16,33 0 16,1-33-16,-1 33 0,0 0 15,0 0-15,-33 0 16,34-33-16,-34 33 15,33 0-15,-66-34 16,33 34-16,-33 0 0,33 0 16,-33 0-16,1 0 15,-1 0 1,0 34-1,0-34-15,33 0 16,0 33 0,-33-33-1,0 0-15,33 33 16,0-33-16,1 33 0,-1 0 15,0 0-15,0-33 16,0 33-16,0 0 16,-33-33-16,1 0 15,32 0-15,-99-66 31,0 0-15,-34 33-16,1-33 16,0 32-16,-33 1 0,33 0 15,0 0-15,32 33 16,101 33 15,-1 0-31,33 0 16,0 34-16,0-34 15,1 33-15,-34-33 16,0 0-16,0-33 15,0 33-15,-33-33 0,0 0 16,0 0 0,1-33 30,-68-33-30,34 33 0,0-33-1,0-1 1,0 34-1,67 0 1,-34 0 0,0 33-16,0 0 0,33 0 15,-33-33 1,-33 0 15,0 0-15,-33 0-1,33 66 32,33 33-47,-33-33 16,33 0-16,0 0 15,0 34 1,33-67-1,-99 0 48,-33 0-48,66 33 1,0 33 0,33-33-1,-33 0 1,33-99 31,-66 33-32,33 0-15,0 0 16,-33-34-1,0 34 1,0 33-16,-33 0 16,33 0-1,33 33 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marco-polo-9443861/videos/marco-polo-an-amazing-tale-2080070187" TargetMode="External"/><Relationship Id="rId2" Type="http://schemas.openxmlformats.org/officeDocument/2006/relationships/hyperlink" Target="http://www.biography.com/people/genghis-khan-9308634/videos/genghis-khan-a-ruthless-legacy-22026517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SSWH4: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student will analyze the importance of the Byzantine and Mongol empires between 450 CE and 1500 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3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RULE: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9535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Kublai Khan:</a:t>
            </a:r>
          </a:p>
          <a:p>
            <a:pPr lvl="1"/>
            <a:r>
              <a:rPr lang="en-US" altLang="en-US" sz="4000" dirty="0"/>
              <a:t>Genghis’s grandson who invaded China.</a:t>
            </a:r>
          </a:p>
          <a:p>
            <a:pPr lvl="1"/>
            <a:r>
              <a:rPr lang="en-US" altLang="en-US" sz="4000" dirty="0"/>
              <a:t>Took over the Chinese government and established an all-Mongol government.</a:t>
            </a:r>
          </a:p>
          <a:p>
            <a:endParaRPr lang="en-US" dirty="0"/>
          </a:p>
        </p:txBody>
      </p:sp>
      <p:pic>
        <p:nvPicPr>
          <p:cNvPr id="5" name="Content Placeholder 4" descr="64889-004-FDFA46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207172"/>
            <a:ext cx="6166726" cy="408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21520" y="1321560"/>
              <a:ext cx="4536720" cy="476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160" y="1312200"/>
                <a:ext cx="4555440" cy="47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6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POLO: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3600" dirty="0"/>
              <a:t>Merchant from Italy who visited China during Mongol rule.</a:t>
            </a:r>
          </a:p>
          <a:p>
            <a:pPr lvl="1"/>
            <a:r>
              <a:rPr lang="en-US" altLang="en-US" sz="3600" dirty="0"/>
              <a:t>Wrote a book describing how impressive the Mongols were.</a:t>
            </a:r>
          </a:p>
          <a:p>
            <a:pPr lvl="2"/>
            <a:r>
              <a:rPr lang="en-US" altLang="en-US" sz="3600" dirty="0"/>
              <a:t>Made Europeans interested in China.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87" y="3090041"/>
            <a:ext cx="2270234" cy="31373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50240" y="1500120"/>
              <a:ext cx="8786880" cy="3512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880" y="1490760"/>
                <a:ext cx="8805600" cy="35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6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 TAKES THE LEAD: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Mongol power decreases, Moscow princes take over</a:t>
            </a:r>
          </a:p>
          <a:p>
            <a:r>
              <a:rPr lang="en-US" dirty="0" smtClean="0"/>
              <a:t>Ivan the Great (Ivan III):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-absolute ruler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-referred to himself as a tsar (Russian word for Caesar)</a:t>
            </a:r>
          </a:p>
          <a:p>
            <a:r>
              <a:rPr lang="en-US" dirty="0" smtClean="0"/>
              <a:t>Ivan the Terrible (Ivan IV):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-grandson of Ivan the Great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-violent, trusted no one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-absolute ruler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-left land in rebellion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" y="2250360"/>
              <a:ext cx="10692360" cy="396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760" y="2241000"/>
                <a:ext cx="10711080" cy="39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2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SCHISM: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33752"/>
            <a:ext cx="9613861" cy="4635062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3600" dirty="0" smtClean="0"/>
              <a:t>1054: Split in Christianity </a:t>
            </a:r>
          </a:p>
          <a:p>
            <a:pPr lvl="1">
              <a:defRPr/>
            </a:pPr>
            <a:r>
              <a:rPr lang="en-US" sz="3600" dirty="0" smtClean="0"/>
              <a:t>Argument </a:t>
            </a:r>
            <a:r>
              <a:rPr lang="en-US" sz="3600" dirty="0"/>
              <a:t>arose between Church leaders.</a:t>
            </a:r>
          </a:p>
          <a:p>
            <a:pPr lvl="1">
              <a:defRPr/>
            </a:pPr>
            <a:r>
              <a:rPr lang="en-US" sz="3600" dirty="0"/>
              <a:t>The Christian Church split into two parts:</a:t>
            </a:r>
          </a:p>
          <a:p>
            <a:pPr lvl="2">
              <a:defRPr/>
            </a:pPr>
            <a:r>
              <a:rPr lang="en-US" sz="3200" dirty="0"/>
              <a:t>The Roman Catholic Church</a:t>
            </a:r>
          </a:p>
          <a:p>
            <a:pPr lvl="3">
              <a:defRPr/>
            </a:pPr>
            <a:r>
              <a:rPr lang="en-US" sz="2800" dirty="0"/>
              <a:t>Western Europe</a:t>
            </a:r>
          </a:p>
          <a:p>
            <a:pPr lvl="3">
              <a:defRPr/>
            </a:pPr>
            <a:r>
              <a:rPr lang="en-US" sz="2800" dirty="0"/>
              <a:t>Centered in Rome</a:t>
            </a:r>
          </a:p>
          <a:p>
            <a:pPr lvl="3">
              <a:defRPr/>
            </a:pPr>
            <a:r>
              <a:rPr lang="en-US" sz="2800" dirty="0"/>
              <a:t>The Pope became the Leader</a:t>
            </a:r>
          </a:p>
          <a:p>
            <a:pPr lvl="2">
              <a:defRPr/>
            </a:pPr>
            <a:r>
              <a:rPr lang="en-US" sz="3200" dirty="0"/>
              <a:t>The Eastern Orthodox Church</a:t>
            </a:r>
          </a:p>
          <a:p>
            <a:pPr lvl="3">
              <a:defRPr/>
            </a:pPr>
            <a:r>
              <a:rPr lang="en-US" sz="2800" dirty="0"/>
              <a:t>Eastern Europe</a:t>
            </a:r>
          </a:p>
          <a:p>
            <a:pPr lvl="3">
              <a:defRPr/>
            </a:pPr>
            <a:r>
              <a:rPr lang="en-US" sz="2800" dirty="0"/>
              <a:t>Centered in Constantinople</a:t>
            </a:r>
          </a:p>
          <a:p>
            <a:pPr lvl="3">
              <a:defRPr/>
            </a:pPr>
            <a:r>
              <a:rPr lang="en-US" sz="2800" dirty="0"/>
              <a:t>The Patriarch became the Leader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1480" y="1238400"/>
              <a:ext cx="10001520" cy="4977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1229040"/>
                <a:ext cx="10020240" cy="49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317348" cy="3969334"/>
          </a:xfrm>
        </p:spPr>
        <p:txBody>
          <a:bodyPr>
            <a:normAutofit/>
          </a:bodyPr>
          <a:lstStyle/>
          <a:p>
            <a:r>
              <a:rPr lang="en-US" dirty="0" smtClean="0"/>
              <a:t>Ottomans: Turkish-speaking nomadic group (from Central Asia)</a:t>
            </a:r>
          </a:p>
          <a:p>
            <a:r>
              <a:rPr lang="en-US" dirty="0" smtClean="0"/>
              <a:t>Attempted to take over the crumbling Byzantine Empire, successful in 1453.</a:t>
            </a:r>
          </a:p>
          <a:p>
            <a:r>
              <a:rPr lang="en-US" dirty="0" smtClean="0"/>
              <a:t>Sieged Constantinople, renamed it Istanbul, and made it the capital of the Ottoman Empire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08" y="2112579"/>
            <a:ext cx="6385034" cy="44931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8160" y="1535760"/>
              <a:ext cx="4417560" cy="4512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800" y="1526400"/>
                <a:ext cx="4436280" cy="45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www.biography.com/people/genghis-khan-9308634/videos/genghis-khan-a-ruthless-legacy-2202651761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www.biography.com/people/marco-polo-9443861/videos/marco-polo-an-amazing-tale-2080070187</a:t>
            </a:r>
            <a:endParaRPr lang="en-US" dirty="0" smtClean="0"/>
          </a:p>
          <a:p>
            <a:endParaRPr lang="en-US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0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EMPIRE: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256507" cy="4190051"/>
          </a:xfrm>
        </p:spPr>
        <p:txBody>
          <a:bodyPr/>
          <a:lstStyle/>
          <a:p>
            <a:r>
              <a:rPr lang="en-US" dirty="0" smtClean="0"/>
              <a:t>Eastern part of Roman Empire</a:t>
            </a:r>
          </a:p>
          <a:p>
            <a:r>
              <a:rPr lang="en-US" dirty="0" smtClean="0"/>
              <a:t>Capital</a:t>
            </a:r>
            <a:r>
              <a:rPr lang="en-US" smtClean="0"/>
              <a:t>: Constantinople </a:t>
            </a:r>
            <a:r>
              <a:rPr lang="en-US" dirty="0" smtClean="0"/>
              <a:t>(Modern day Istanbul, Turkey)</a:t>
            </a:r>
          </a:p>
          <a:p>
            <a:r>
              <a:rPr lang="en-US" dirty="0" smtClean="0"/>
              <a:t>Preserved Roman ideas &amp; culture</a:t>
            </a:r>
          </a:p>
          <a:p>
            <a:r>
              <a:rPr lang="en-US" dirty="0" smtClean="0"/>
              <a:t>Key trading spot between Europe &amp; Asia</a:t>
            </a:r>
          </a:p>
          <a:p>
            <a:r>
              <a:rPr lang="en-US" altLang="en-US" dirty="0"/>
              <a:t>East and West grew apart b/c: distance and lack of communication</a:t>
            </a:r>
          </a:p>
          <a:p>
            <a:pPr lvl="1"/>
            <a:r>
              <a:rPr lang="en-US" altLang="en-US" dirty="0"/>
              <a:t>West spoke Latin and East spoke </a:t>
            </a:r>
            <a:r>
              <a:rPr lang="en-US" altLang="en-US" dirty="0" smtClean="0"/>
              <a:t>Greek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41" y="2081048"/>
            <a:ext cx="5029200" cy="45719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5240" y="1285920"/>
              <a:ext cx="11359080" cy="5977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880" y="1276560"/>
                <a:ext cx="11377800" cy="59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0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033752"/>
            <a:ext cx="4698358" cy="4619295"/>
          </a:xfrm>
        </p:spPr>
        <p:txBody>
          <a:bodyPr/>
          <a:lstStyle/>
          <a:p>
            <a:r>
              <a:rPr lang="en-US" dirty="0" smtClean="0"/>
              <a:t>Justinian’s Code: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-laws passed that	modeled ancient Rome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-spread to Western	Europe, helped create	international law</a:t>
            </a:r>
          </a:p>
          <a:p>
            <a:r>
              <a:rPr lang="en-US" dirty="0" smtClean="0"/>
              <a:t>Government: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-Autocrat: sole ruler,	complete authority</a:t>
            </a:r>
          </a:p>
          <a:p>
            <a:r>
              <a:rPr lang="en-US" dirty="0" smtClean="0"/>
              <a:t>Religion: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-Orthodox Christianity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7" y="2207172"/>
            <a:ext cx="3530775" cy="425668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3800" y="2023920"/>
              <a:ext cx="4893840" cy="4358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440" y="2014560"/>
                <a:ext cx="4912560" cy="43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3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JUSTINIAN: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FOCUSED ON THE ARTS: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RELIGIOUS ART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CHURCH BUILDINGS (MOST FAMOUS, HAGIA SOPHIA)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PAGE 284</a:t>
            </a:r>
            <a:endParaRPr lang="en-US" sz="2000" dirty="0"/>
          </a:p>
        </p:txBody>
      </p:sp>
      <p:pic>
        <p:nvPicPr>
          <p:cNvPr id="5" name="Picture 4" descr="agiasof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33" y="2049517"/>
            <a:ext cx="62484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6080" y="714240"/>
              <a:ext cx="10025640" cy="4393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720" y="704880"/>
                <a:ext cx="1004436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1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THEODORA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Wife of Justinian</a:t>
            </a:r>
          </a:p>
          <a:p>
            <a:r>
              <a:rPr lang="en-US" dirty="0" smtClean="0"/>
              <a:t>Partner in politics, advisor</a:t>
            </a:r>
          </a:p>
          <a:p>
            <a:r>
              <a:rPr lang="en-US" dirty="0" smtClean="0"/>
              <a:t>Intelligent</a:t>
            </a:r>
          </a:p>
          <a:p>
            <a:r>
              <a:rPr lang="en-US" dirty="0" smtClean="0"/>
              <a:t>Challenged Justinian</a:t>
            </a:r>
          </a:p>
          <a:p>
            <a:r>
              <a:rPr lang="en-US" dirty="0" smtClean="0"/>
              <a:t>Pursued her own policies</a:t>
            </a:r>
          </a:p>
          <a:p>
            <a:r>
              <a:rPr lang="en-US" dirty="0" smtClean="0"/>
              <a:t>Increased role of women in society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2336873"/>
            <a:ext cx="3148901" cy="411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29160" y="1571760"/>
              <a:ext cx="4798800" cy="469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9800" y="1562400"/>
                <a:ext cx="4817520" cy="47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44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RUSSIAN EMPIRE: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6814"/>
            <a:ext cx="5042562" cy="4599199"/>
          </a:xfrm>
        </p:spPr>
        <p:txBody>
          <a:bodyPr>
            <a:normAutofit/>
          </a:bodyPr>
          <a:lstStyle/>
          <a:p>
            <a:r>
              <a:rPr lang="en-US" dirty="0" smtClean="0"/>
              <a:t>Extensive network of rivers provided transportation for both people &amp; goods</a:t>
            </a:r>
          </a:p>
          <a:p>
            <a:r>
              <a:rPr lang="en-US" dirty="0" smtClean="0"/>
              <a:t>Helped link Russians to Byzantine Empire</a:t>
            </a:r>
          </a:p>
          <a:p>
            <a:r>
              <a:rPr lang="en-US" dirty="0" smtClean="0"/>
              <a:t>Kiev (present day capital of Ukraine) became cultural center of Russian Empire</a:t>
            </a:r>
          </a:p>
          <a:p>
            <a:r>
              <a:rPr lang="en-US" dirty="0" smtClean="0"/>
              <a:t>Adopted Orthodox Christianity</a:t>
            </a:r>
          </a:p>
          <a:p>
            <a:r>
              <a:rPr lang="en-US" dirty="0" smtClean="0"/>
              <a:t>Cyrillic Alphabet: used in Russia, based on Greek alphabet</a:t>
            </a:r>
            <a:endParaRPr lang="en-US" dirty="0"/>
          </a:p>
        </p:txBody>
      </p:sp>
      <p:pic>
        <p:nvPicPr>
          <p:cNvPr id="4" name="Picture 2" descr="http://guweb2.gonzaga.edu/faculty/brunell/russian%20empire%2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62" y="1293697"/>
            <a:ext cx="6037865" cy="54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00040" y="1535760"/>
              <a:ext cx="8179920" cy="470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680" y="1526400"/>
                <a:ext cx="8198640" cy="47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4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ART/ARCHITECTURE: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en-US" sz="3600" dirty="0"/>
              <a:t>Art, music, and architecture (domes) in Russia reflected Byzantine influence.</a:t>
            </a:r>
          </a:p>
          <a:p>
            <a:endParaRPr lang="en-US" dirty="0"/>
          </a:p>
        </p:txBody>
      </p:sp>
      <p:pic>
        <p:nvPicPr>
          <p:cNvPr id="5" name="Picture 8" descr="agiasof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900" y="2049519"/>
            <a:ext cx="3588548" cy="2725906"/>
          </a:xfrm>
          <a:noFill/>
        </p:spPr>
      </p:pic>
      <p:pic>
        <p:nvPicPr>
          <p:cNvPr id="6" name="Picture 7" descr="cover-st-basils-cathedral-krem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2259" y="3767959"/>
            <a:ext cx="3608004" cy="2799042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64400" y="1583640"/>
              <a:ext cx="11597040" cy="3845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040" y="1574280"/>
                <a:ext cx="11615760" cy="38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42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RULE: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4" y="2222938"/>
            <a:ext cx="3148478" cy="38152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222938"/>
            <a:ext cx="4700058" cy="4256689"/>
          </a:xfrm>
        </p:spPr>
        <p:txBody>
          <a:bodyPr>
            <a:normAutofit/>
          </a:bodyPr>
          <a:lstStyle/>
          <a:p>
            <a:r>
              <a:rPr lang="en-US" dirty="0" smtClean="0"/>
              <a:t>Mongols: nomadic group that took over Russia</a:t>
            </a:r>
          </a:p>
          <a:p>
            <a:r>
              <a:rPr lang="en-US" dirty="0" smtClean="0"/>
              <a:t>Leader: Genghis Khan (united Mongol tribe)</a:t>
            </a:r>
          </a:p>
          <a:p>
            <a:r>
              <a:rPr lang="en-US" dirty="0" smtClean="0"/>
              <a:t>Golden Horde: burned Kiev &amp; other towns</a:t>
            </a:r>
          </a:p>
          <a:p>
            <a:r>
              <a:rPr lang="en-US" dirty="0" smtClean="0"/>
              <a:t>Ruled for 150 years</a:t>
            </a:r>
          </a:p>
          <a:p>
            <a:r>
              <a:rPr lang="en-US" altLang="en-US" dirty="0"/>
              <a:t>Took over brutally, but allowed the government to stay intact as long as they paid heavy tribute to the Mongol rulers.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90480" y="1547640"/>
              <a:ext cx="10716120" cy="440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120" y="1538280"/>
                <a:ext cx="10734840" cy="44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0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2062</TotalTime>
  <Words>411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SSWH4:</vt:lpstr>
      <vt:lpstr>PowerPoint Presentation</vt:lpstr>
      <vt:lpstr>BYZANTINE EMPIRE:</vt:lpstr>
      <vt:lpstr>JUSTINIAN:</vt:lpstr>
      <vt:lpstr>JUSTINIAN:</vt:lpstr>
      <vt:lpstr>THEODORA</vt:lpstr>
      <vt:lpstr>RISE OF RUSSIAN EMPIRE:</vt:lpstr>
      <vt:lpstr>RUSSIAN ART/ARCHITECTURE:</vt:lpstr>
      <vt:lpstr>MONGOL RULE:</vt:lpstr>
      <vt:lpstr>MONGOL RULE:</vt:lpstr>
      <vt:lpstr>MARCO POLO:</vt:lpstr>
      <vt:lpstr>MOSCOW TAKES THE LEAD:</vt:lpstr>
      <vt:lpstr>THE GREAT SCHISM:</vt:lpstr>
      <vt:lpstr>OTTOMAN EMPIRE:</vt:lpstr>
    </vt:vector>
  </TitlesOfParts>
  <Company>Valdosta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SSWH4:</dc:title>
  <dc:creator>Sabrina Mortonson</dc:creator>
  <cp:lastModifiedBy>Arensman, Perry</cp:lastModifiedBy>
  <cp:revision>24</cp:revision>
  <dcterms:created xsi:type="dcterms:W3CDTF">2015-05-20T18:26:42Z</dcterms:created>
  <dcterms:modified xsi:type="dcterms:W3CDTF">2018-10-30T18:28:55Z</dcterms:modified>
</cp:coreProperties>
</file>